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9" r:id="rId2"/>
    <p:sldId id="443" r:id="rId3"/>
    <p:sldId id="452" r:id="rId4"/>
    <p:sldId id="454" r:id="rId5"/>
    <p:sldId id="453" r:id="rId6"/>
    <p:sldId id="455" r:id="rId7"/>
    <p:sldId id="459" r:id="rId8"/>
    <p:sldId id="448" r:id="rId9"/>
    <p:sldId id="426" r:id="rId10"/>
    <p:sldId id="458" r:id="rId11"/>
    <p:sldId id="447" r:id="rId12"/>
    <p:sldId id="442" r:id="rId13"/>
    <p:sldId id="456" r:id="rId14"/>
    <p:sldId id="460" r:id="rId15"/>
    <p:sldId id="449" r:id="rId16"/>
    <p:sldId id="450" r:id="rId17"/>
    <p:sldId id="4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003D"/>
    <a:srgbClr val="414042"/>
    <a:srgbClr val="EE7600"/>
    <a:srgbClr val="4A001B"/>
    <a:srgbClr val="640000"/>
    <a:srgbClr val="A7A8AA"/>
    <a:srgbClr val="D0D0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98" autoAdjust="0"/>
    <p:restoredTop sz="94656"/>
  </p:normalViewPr>
  <p:slideViewPr>
    <p:cSldViewPr snapToGrid="0">
      <p:cViewPr varScale="1">
        <p:scale>
          <a:sx n="79" d="100"/>
          <a:sy n="79" d="100"/>
        </p:scale>
        <p:origin x="1166" y="43"/>
      </p:cViewPr>
      <p:guideLst/>
    </p:cSldViewPr>
  </p:slideViewPr>
  <p:notesTextViewPr>
    <p:cViewPr>
      <p:scale>
        <a:sx n="3" d="2"/>
        <a:sy n="3" d="2"/>
      </p:scale>
      <p:origin x="0" y="0"/>
    </p:cViewPr>
  </p:notesTextViewPr>
  <p:notesViewPr>
    <p:cSldViewPr snapToGrid="0">
      <p:cViewPr varScale="1">
        <p:scale>
          <a:sx n="99" d="100"/>
          <a:sy n="99" d="100"/>
        </p:scale>
        <p:origin x="31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Quirion" userId="9992dac9-a86d-46e1-ae69-5ad69d8b83a9" providerId="ADAL" clId="{A6F4DD66-8311-4924-9049-E3E2F326F08D}"/>
    <pc:docChg chg="undo redo custSel addSld delSld modSld sldOrd">
      <pc:chgData name="Alexandra Quirion" userId="9992dac9-a86d-46e1-ae69-5ad69d8b83a9" providerId="ADAL" clId="{A6F4DD66-8311-4924-9049-E3E2F326F08D}" dt="2024-03-05T13:05:42.440" v="3175" actId="20577"/>
      <pc:docMkLst>
        <pc:docMk/>
      </pc:docMkLst>
      <pc:sldChg chg="addSp delSp modSp del mod setBg">
        <pc:chgData name="Alexandra Quirion" userId="9992dac9-a86d-46e1-ae69-5ad69d8b83a9" providerId="ADAL" clId="{A6F4DD66-8311-4924-9049-E3E2F326F08D}" dt="2024-02-28T16:47:21.877" v="1652" actId="2696"/>
        <pc:sldMkLst>
          <pc:docMk/>
          <pc:sldMk cId="4094802953" sldId="298"/>
        </pc:sldMkLst>
        <pc:spChg chg="mod ord">
          <ac:chgData name="Alexandra Quirion" userId="9992dac9-a86d-46e1-ae69-5ad69d8b83a9" providerId="ADAL" clId="{A6F4DD66-8311-4924-9049-E3E2F326F08D}" dt="2024-02-28T16:34:54.870" v="1368" actId="26606"/>
          <ac:spMkLst>
            <pc:docMk/>
            <pc:sldMk cId="4094802953" sldId="298"/>
            <ac:spMk id="2" creationId="{30A68089-DD6B-322F-2A1A-5B31CCC037D2}"/>
          </ac:spMkLst>
        </pc:spChg>
        <pc:spChg chg="mod">
          <ac:chgData name="Alexandra Quirion" userId="9992dac9-a86d-46e1-ae69-5ad69d8b83a9" providerId="ADAL" clId="{A6F4DD66-8311-4924-9049-E3E2F326F08D}" dt="2024-02-28T16:34:54.870" v="1368" actId="26606"/>
          <ac:spMkLst>
            <pc:docMk/>
            <pc:sldMk cId="4094802953" sldId="298"/>
            <ac:spMk id="3" creationId="{3954B28E-C538-4585-0FD1-2001B4C0EAA9}"/>
          </ac:spMkLst>
        </pc:spChg>
        <pc:spChg chg="add del">
          <ac:chgData name="Alexandra Quirion" userId="9992dac9-a86d-46e1-ae69-5ad69d8b83a9" providerId="ADAL" clId="{A6F4DD66-8311-4924-9049-E3E2F326F08D}" dt="2024-02-28T16:34:54.870" v="1368" actId="26606"/>
          <ac:spMkLst>
            <pc:docMk/>
            <pc:sldMk cId="4094802953" sldId="298"/>
            <ac:spMk id="9" creationId="{058A14AF-9FB5-4CC7-BA35-E8E85D3EDF0E}"/>
          </ac:spMkLst>
        </pc:spChg>
        <pc:spChg chg="add del">
          <ac:chgData name="Alexandra Quirion" userId="9992dac9-a86d-46e1-ae69-5ad69d8b83a9" providerId="ADAL" clId="{A6F4DD66-8311-4924-9049-E3E2F326F08D}" dt="2024-02-28T16:34:54.870" v="1368" actId="26606"/>
          <ac:spMkLst>
            <pc:docMk/>
            <pc:sldMk cId="4094802953" sldId="298"/>
            <ac:spMk id="11" creationId="{3A9A4357-BD1D-4622-A4FE-766E6AB8DE84}"/>
          </ac:spMkLst>
        </pc:spChg>
        <pc:spChg chg="add del">
          <ac:chgData name="Alexandra Quirion" userId="9992dac9-a86d-46e1-ae69-5ad69d8b83a9" providerId="ADAL" clId="{A6F4DD66-8311-4924-9049-E3E2F326F08D}" dt="2024-02-28T16:34:54.870" v="1368" actId="26606"/>
          <ac:spMkLst>
            <pc:docMk/>
            <pc:sldMk cId="4094802953" sldId="298"/>
            <ac:spMk id="13" creationId="{E659831F-0D9A-4C63-9EBB-8435B85A440F}"/>
          </ac:spMkLst>
        </pc:spChg>
        <pc:spChg chg="add del">
          <ac:chgData name="Alexandra Quirion" userId="9992dac9-a86d-46e1-ae69-5ad69d8b83a9" providerId="ADAL" clId="{A6F4DD66-8311-4924-9049-E3E2F326F08D}" dt="2024-02-28T16:34:54.870" v="1368" actId="26606"/>
          <ac:spMkLst>
            <pc:docMk/>
            <pc:sldMk cId="4094802953" sldId="298"/>
            <ac:spMk id="15" creationId="{E6995CE5-F890-4ABA-82A2-26507CE8D2A3}"/>
          </ac:spMkLst>
        </pc:spChg>
        <pc:graphicFrameChg chg="add del mod">
          <ac:chgData name="Alexandra Quirion" userId="9992dac9-a86d-46e1-ae69-5ad69d8b83a9" providerId="ADAL" clId="{A6F4DD66-8311-4924-9049-E3E2F326F08D}" dt="2024-02-28T16:37:31.586" v="1372" actId="478"/>
          <ac:graphicFrameMkLst>
            <pc:docMk/>
            <pc:sldMk cId="4094802953" sldId="298"/>
            <ac:graphicFrameMk id="4" creationId="{BD7CCE1D-F6DE-17C5-C0FB-A13261A71E87}"/>
          </ac:graphicFrameMkLst>
        </pc:graphicFrameChg>
      </pc:sldChg>
      <pc:sldChg chg="addSp delSp modSp mod">
        <pc:chgData name="Alexandra Quirion" userId="9992dac9-a86d-46e1-ae69-5ad69d8b83a9" providerId="ADAL" clId="{A6F4DD66-8311-4924-9049-E3E2F326F08D}" dt="2024-03-05T13:05:42.440" v="3175" actId="20577"/>
        <pc:sldMkLst>
          <pc:docMk/>
          <pc:sldMk cId="882171295" sldId="299"/>
        </pc:sldMkLst>
        <pc:spChg chg="mod">
          <ac:chgData name="Alexandra Quirion" userId="9992dac9-a86d-46e1-ae69-5ad69d8b83a9" providerId="ADAL" clId="{A6F4DD66-8311-4924-9049-E3E2F326F08D}" dt="2024-03-05T13:04:37.365" v="3159" actId="20577"/>
          <ac:spMkLst>
            <pc:docMk/>
            <pc:sldMk cId="882171295" sldId="299"/>
            <ac:spMk id="2" creationId="{7B54D2EB-1207-AA89-3DC5-6EFF861E8E79}"/>
          </ac:spMkLst>
        </pc:spChg>
        <pc:spChg chg="mod">
          <ac:chgData name="Alexandra Quirion" userId="9992dac9-a86d-46e1-ae69-5ad69d8b83a9" providerId="ADAL" clId="{A6F4DD66-8311-4924-9049-E3E2F326F08D}" dt="2024-02-23T19:01:48.484" v="78" actId="27636"/>
          <ac:spMkLst>
            <pc:docMk/>
            <pc:sldMk cId="882171295" sldId="299"/>
            <ac:spMk id="3" creationId="{DB096A79-F663-DFAD-1E22-CECD70C7AFD2}"/>
          </ac:spMkLst>
        </pc:spChg>
        <pc:spChg chg="add mod">
          <ac:chgData name="Alexandra Quirion" userId="9992dac9-a86d-46e1-ae69-5ad69d8b83a9" providerId="ADAL" clId="{A6F4DD66-8311-4924-9049-E3E2F326F08D}" dt="2024-03-05T13:05:42.440" v="3175" actId="20577"/>
          <ac:spMkLst>
            <pc:docMk/>
            <pc:sldMk cId="882171295" sldId="299"/>
            <ac:spMk id="4" creationId="{3D841EAA-6F82-1887-563E-87CA5A1BD728}"/>
          </ac:spMkLst>
        </pc:spChg>
        <pc:spChg chg="add del mod">
          <ac:chgData name="Alexandra Quirion" userId="9992dac9-a86d-46e1-ae69-5ad69d8b83a9" providerId="ADAL" clId="{A6F4DD66-8311-4924-9049-E3E2F326F08D}" dt="2024-02-28T19:08:31.398" v="2123" actId="478"/>
          <ac:spMkLst>
            <pc:docMk/>
            <pc:sldMk cId="882171295" sldId="299"/>
            <ac:spMk id="5" creationId="{B7BA86AE-2DBE-F913-03B4-D7660DA65CDA}"/>
          </ac:spMkLst>
        </pc:spChg>
        <pc:spChg chg="mod">
          <ac:chgData name="Alexandra Quirion" userId="9992dac9-a86d-46e1-ae69-5ad69d8b83a9" providerId="ADAL" clId="{A6F4DD66-8311-4924-9049-E3E2F326F08D}" dt="2024-02-23T19:01:32.878" v="29" actId="20577"/>
          <ac:spMkLst>
            <pc:docMk/>
            <pc:sldMk cId="882171295" sldId="299"/>
            <ac:spMk id="6" creationId="{3724FD77-1F81-00E6-F642-FBD39BA7CD02}"/>
          </ac:spMkLst>
        </pc:spChg>
        <pc:spChg chg="add mod">
          <ac:chgData name="Alexandra Quirion" userId="9992dac9-a86d-46e1-ae69-5ad69d8b83a9" providerId="ADAL" clId="{A6F4DD66-8311-4924-9049-E3E2F326F08D}" dt="2024-02-28T19:10:11.232" v="2140" actId="20577"/>
          <ac:spMkLst>
            <pc:docMk/>
            <pc:sldMk cId="882171295" sldId="299"/>
            <ac:spMk id="10" creationId="{A26CA697-BA4A-AAF0-6617-B569596DCA44}"/>
          </ac:spMkLst>
        </pc:spChg>
        <pc:picChg chg="del mod">
          <ac:chgData name="Alexandra Quirion" userId="9992dac9-a86d-46e1-ae69-5ad69d8b83a9" providerId="ADAL" clId="{A6F4DD66-8311-4924-9049-E3E2F326F08D}" dt="2024-02-28T18:54:20.403" v="2047" actId="478"/>
          <ac:picMkLst>
            <pc:docMk/>
            <pc:sldMk cId="882171295" sldId="299"/>
            <ac:picMk id="7" creationId="{F8C0DDA0-9EFC-B05E-490C-02CF984DFF3A}"/>
          </ac:picMkLst>
        </pc:picChg>
        <pc:picChg chg="add del mod">
          <ac:chgData name="Alexandra Quirion" userId="9992dac9-a86d-46e1-ae69-5ad69d8b83a9" providerId="ADAL" clId="{A6F4DD66-8311-4924-9049-E3E2F326F08D}" dt="2024-02-28T19:07:46.213" v="2111" actId="478"/>
          <ac:picMkLst>
            <pc:docMk/>
            <pc:sldMk cId="882171295" sldId="299"/>
            <ac:picMk id="8" creationId="{8720028D-4912-9135-2A72-8C39DC27C239}"/>
          </ac:picMkLst>
        </pc:picChg>
        <pc:picChg chg="add mod modCrop">
          <ac:chgData name="Alexandra Quirion" userId="9992dac9-a86d-46e1-ae69-5ad69d8b83a9" providerId="ADAL" clId="{A6F4DD66-8311-4924-9049-E3E2F326F08D}" dt="2024-02-28T19:08:34.320" v="2124" actId="1076"/>
          <ac:picMkLst>
            <pc:docMk/>
            <pc:sldMk cId="882171295" sldId="299"/>
            <ac:picMk id="9" creationId="{20D058C1-A603-94C1-149E-6A1B9A808AB8}"/>
          </ac:picMkLst>
        </pc:picChg>
        <pc:picChg chg="add del mod">
          <ac:chgData name="Alexandra Quirion" userId="9992dac9-a86d-46e1-ae69-5ad69d8b83a9" providerId="ADAL" clId="{A6F4DD66-8311-4924-9049-E3E2F326F08D}" dt="2024-02-28T19:07:48.477" v="2112" actId="478"/>
          <ac:picMkLst>
            <pc:docMk/>
            <pc:sldMk cId="882171295" sldId="299"/>
            <ac:picMk id="2050" creationId="{44CCDE17-0B72-658B-6E5B-31B88D39BCC3}"/>
          </ac:picMkLst>
        </pc:picChg>
      </pc:sldChg>
      <pc:sldChg chg="delSp modSp mod">
        <pc:chgData name="Alexandra Quirion" userId="9992dac9-a86d-46e1-ae69-5ad69d8b83a9" providerId="ADAL" clId="{A6F4DD66-8311-4924-9049-E3E2F326F08D}" dt="2024-03-01T19:41:16.280" v="3143" actId="1076"/>
        <pc:sldMkLst>
          <pc:docMk/>
          <pc:sldMk cId="4245392449" sldId="426"/>
        </pc:sldMkLst>
        <pc:spChg chg="mod">
          <ac:chgData name="Alexandra Quirion" userId="9992dac9-a86d-46e1-ae69-5ad69d8b83a9" providerId="ADAL" clId="{A6F4DD66-8311-4924-9049-E3E2F326F08D}" dt="2024-03-01T19:41:13.984" v="3142" actId="20577"/>
          <ac:spMkLst>
            <pc:docMk/>
            <pc:sldMk cId="4245392449" sldId="426"/>
            <ac:spMk id="2" creationId="{B591CE19-AAB3-6AAE-1DB0-4B0FBA3BB3E5}"/>
          </ac:spMkLst>
        </pc:spChg>
        <pc:spChg chg="mod">
          <ac:chgData name="Alexandra Quirion" userId="9992dac9-a86d-46e1-ae69-5ad69d8b83a9" providerId="ADAL" clId="{A6F4DD66-8311-4924-9049-E3E2F326F08D}" dt="2024-03-01T19:41:16.280" v="3143" actId="1076"/>
          <ac:spMkLst>
            <pc:docMk/>
            <pc:sldMk cId="4245392449" sldId="426"/>
            <ac:spMk id="4" creationId="{90BEB19A-0C6A-C922-621C-4B019B965ADF}"/>
          </ac:spMkLst>
        </pc:spChg>
        <pc:spChg chg="del mod">
          <ac:chgData name="Alexandra Quirion" userId="9992dac9-a86d-46e1-ae69-5ad69d8b83a9" providerId="ADAL" clId="{A6F4DD66-8311-4924-9049-E3E2F326F08D}" dt="2024-02-29T15:47:42.345" v="2722" actId="478"/>
          <ac:spMkLst>
            <pc:docMk/>
            <pc:sldMk cId="4245392449" sldId="426"/>
            <ac:spMk id="7" creationId="{66E18631-487A-5EEA-D6FB-DA9D32FC156B}"/>
          </ac:spMkLst>
        </pc:spChg>
      </pc:sldChg>
      <pc:sldChg chg="new del">
        <pc:chgData name="Alexandra Quirion" userId="9992dac9-a86d-46e1-ae69-5ad69d8b83a9" providerId="ADAL" clId="{A6F4DD66-8311-4924-9049-E3E2F326F08D}" dt="2024-02-23T19:04:01.536" v="307" actId="2696"/>
        <pc:sldMkLst>
          <pc:docMk/>
          <pc:sldMk cId="2093050662" sldId="441"/>
        </pc:sldMkLst>
      </pc:sldChg>
      <pc:sldChg chg="delSp modSp add mod ord">
        <pc:chgData name="Alexandra Quirion" userId="9992dac9-a86d-46e1-ae69-5ad69d8b83a9" providerId="ADAL" clId="{A6F4DD66-8311-4924-9049-E3E2F326F08D}" dt="2024-03-01T18:25:59.528" v="2967" actId="478"/>
        <pc:sldMkLst>
          <pc:docMk/>
          <pc:sldMk cId="4101264463" sldId="442"/>
        </pc:sldMkLst>
        <pc:spChg chg="mod">
          <ac:chgData name="Alexandra Quirion" userId="9992dac9-a86d-46e1-ae69-5ad69d8b83a9" providerId="ADAL" clId="{A6F4DD66-8311-4924-9049-E3E2F326F08D}" dt="2024-02-23T19:04:42.019" v="419" actId="20577"/>
          <ac:spMkLst>
            <pc:docMk/>
            <pc:sldMk cId="4101264463" sldId="442"/>
            <ac:spMk id="2" creationId="{B81792CA-420F-D26B-40D7-3332C5469E49}"/>
          </ac:spMkLst>
        </pc:spChg>
        <pc:spChg chg="del">
          <ac:chgData name="Alexandra Quirion" userId="9992dac9-a86d-46e1-ae69-5ad69d8b83a9" providerId="ADAL" clId="{A6F4DD66-8311-4924-9049-E3E2F326F08D}" dt="2024-03-01T18:25:59.528" v="2967" actId="478"/>
          <ac:spMkLst>
            <pc:docMk/>
            <pc:sldMk cId="4101264463" sldId="442"/>
            <ac:spMk id="7" creationId="{2E11D507-73EB-6DEE-CA50-E8B452B02F6F}"/>
          </ac:spMkLst>
        </pc:spChg>
      </pc:sldChg>
      <pc:sldChg chg="delSp modSp add mod ord">
        <pc:chgData name="Alexandra Quirion" userId="9992dac9-a86d-46e1-ae69-5ad69d8b83a9" providerId="ADAL" clId="{A6F4DD66-8311-4924-9049-E3E2F326F08D}" dt="2024-02-28T19:22:23.093" v="2301"/>
        <pc:sldMkLst>
          <pc:docMk/>
          <pc:sldMk cId="1944138071" sldId="443"/>
        </pc:sldMkLst>
        <pc:spChg chg="mod">
          <ac:chgData name="Alexandra Quirion" userId="9992dac9-a86d-46e1-ae69-5ad69d8b83a9" providerId="ADAL" clId="{A6F4DD66-8311-4924-9049-E3E2F326F08D}" dt="2024-02-28T19:15:48.886" v="2284" actId="20577"/>
          <ac:spMkLst>
            <pc:docMk/>
            <pc:sldMk cId="1944138071" sldId="443"/>
            <ac:spMk id="2" creationId="{B43B1DFA-67BE-D077-C408-984240F329D5}"/>
          </ac:spMkLst>
        </pc:spChg>
        <pc:spChg chg="del mod">
          <ac:chgData name="Alexandra Quirion" userId="9992dac9-a86d-46e1-ae69-5ad69d8b83a9" providerId="ADAL" clId="{A6F4DD66-8311-4924-9049-E3E2F326F08D}" dt="2024-02-28T19:22:23.093" v="2301"/>
          <ac:spMkLst>
            <pc:docMk/>
            <pc:sldMk cId="1944138071" sldId="443"/>
            <ac:spMk id="7" creationId="{3EAEF0F0-4CA9-55D8-4782-A8616BACE14F}"/>
          </ac:spMkLst>
        </pc:spChg>
      </pc:sldChg>
      <pc:sldChg chg="add del">
        <pc:chgData name="Alexandra Quirion" userId="9992dac9-a86d-46e1-ae69-5ad69d8b83a9" providerId="ADAL" clId="{A6F4DD66-8311-4924-9049-E3E2F326F08D}" dt="2024-02-28T16:58:02.241" v="1773" actId="2696"/>
        <pc:sldMkLst>
          <pc:docMk/>
          <pc:sldMk cId="341403670" sldId="444"/>
        </pc:sldMkLst>
      </pc:sldChg>
      <pc:sldChg chg="new del ord">
        <pc:chgData name="Alexandra Quirion" userId="9992dac9-a86d-46e1-ae69-5ad69d8b83a9" providerId="ADAL" clId="{A6F4DD66-8311-4924-9049-E3E2F326F08D}" dt="2024-02-28T16:57:22.450" v="1771" actId="2696"/>
        <pc:sldMkLst>
          <pc:docMk/>
          <pc:sldMk cId="333846417" sldId="445"/>
        </pc:sldMkLst>
      </pc:sldChg>
      <pc:sldChg chg="new del ord">
        <pc:chgData name="Alexandra Quirion" userId="9992dac9-a86d-46e1-ae69-5ad69d8b83a9" providerId="ADAL" clId="{A6F4DD66-8311-4924-9049-E3E2F326F08D}" dt="2024-02-28T16:57:24.325" v="1772" actId="2696"/>
        <pc:sldMkLst>
          <pc:docMk/>
          <pc:sldMk cId="3631926176" sldId="446"/>
        </pc:sldMkLst>
      </pc:sldChg>
      <pc:sldChg chg="addSp delSp modSp new mod ord modAnim">
        <pc:chgData name="Alexandra Quirion" userId="9992dac9-a86d-46e1-ae69-5ad69d8b83a9" providerId="ADAL" clId="{A6F4DD66-8311-4924-9049-E3E2F326F08D}" dt="2024-03-01T19:42:07.018" v="3144" actId="207"/>
        <pc:sldMkLst>
          <pc:docMk/>
          <pc:sldMk cId="1981529437" sldId="447"/>
        </pc:sldMkLst>
        <pc:spChg chg="mod">
          <ac:chgData name="Alexandra Quirion" userId="9992dac9-a86d-46e1-ae69-5ad69d8b83a9" providerId="ADAL" clId="{A6F4DD66-8311-4924-9049-E3E2F326F08D}" dt="2024-03-01T19:42:07.018" v="3144" actId="207"/>
          <ac:spMkLst>
            <pc:docMk/>
            <pc:sldMk cId="1981529437" sldId="447"/>
            <ac:spMk id="2" creationId="{44EEA0EE-031F-396D-A0C1-49AA65975649}"/>
          </ac:spMkLst>
        </pc:spChg>
        <pc:spChg chg="del mod">
          <ac:chgData name="Alexandra Quirion" userId="9992dac9-a86d-46e1-ae69-5ad69d8b83a9" providerId="ADAL" clId="{A6F4DD66-8311-4924-9049-E3E2F326F08D}" dt="2024-03-01T19:24:39.131" v="3053"/>
          <ac:spMkLst>
            <pc:docMk/>
            <pc:sldMk cId="1981529437" sldId="447"/>
            <ac:spMk id="3" creationId="{A060DFFE-7844-E1F8-7A4E-417715ED5974}"/>
          </ac:spMkLst>
        </pc:spChg>
        <pc:spChg chg="add mod">
          <ac:chgData name="Alexandra Quirion" userId="9992dac9-a86d-46e1-ae69-5ad69d8b83a9" providerId="ADAL" clId="{A6F4DD66-8311-4924-9049-E3E2F326F08D}" dt="2024-03-01T19:24:45.962" v="3061" actId="20577"/>
          <ac:spMkLst>
            <pc:docMk/>
            <pc:sldMk cId="1981529437" sldId="447"/>
            <ac:spMk id="4" creationId="{2975A58A-93CD-6864-42EF-B066C2FDD551}"/>
          </ac:spMkLst>
        </pc:spChg>
      </pc:sldChg>
      <pc:sldChg chg="modSp new mod ord modAnim">
        <pc:chgData name="Alexandra Quirion" userId="9992dac9-a86d-46e1-ae69-5ad69d8b83a9" providerId="ADAL" clId="{A6F4DD66-8311-4924-9049-E3E2F326F08D}" dt="2024-03-01T19:39:13.618" v="3126"/>
        <pc:sldMkLst>
          <pc:docMk/>
          <pc:sldMk cId="1100705154" sldId="448"/>
        </pc:sldMkLst>
        <pc:spChg chg="mod">
          <ac:chgData name="Alexandra Quirion" userId="9992dac9-a86d-46e1-ae69-5ad69d8b83a9" providerId="ADAL" clId="{A6F4DD66-8311-4924-9049-E3E2F326F08D}" dt="2024-03-01T18:39:14.325" v="3011" actId="207"/>
          <ac:spMkLst>
            <pc:docMk/>
            <pc:sldMk cId="1100705154" sldId="448"/>
            <ac:spMk id="2" creationId="{BF2BDF98-0230-C709-ED1E-75FE6667F28C}"/>
          </ac:spMkLst>
        </pc:spChg>
        <pc:spChg chg="mod">
          <ac:chgData name="Alexandra Quirion" userId="9992dac9-a86d-46e1-ae69-5ad69d8b83a9" providerId="ADAL" clId="{A6F4DD66-8311-4924-9049-E3E2F326F08D}" dt="2024-02-28T19:07:10.241" v="2109"/>
          <ac:spMkLst>
            <pc:docMk/>
            <pc:sldMk cId="1100705154" sldId="448"/>
            <ac:spMk id="3" creationId="{6DFEEA04-646C-AF6C-9B0B-2918FF62FDB3}"/>
          </ac:spMkLst>
        </pc:spChg>
      </pc:sldChg>
      <pc:sldChg chg="modSp new mod ord modTransition modAnim">
        <pc:chgData name="Alexandra Quirion" userId="9992dac9-a86d-46e1-ae69-5ad69d8b83a9" providerId="ADAL" clId="{A6F4DD66-8311-4924-9049-E3E2F326F08D}" dt="2024-03-01T19:44:27.786" v="3148" actId="115"/>
        <pc:sldMkLst>
          <pc:docMk/>
          <pc:sldMk cId="1827757189" sldId="449"/>
        </pc:sldMkLst>
        <pc:spChg chg="mod">
          <ac:chgData name="Alexandra Quirion" userId="9992dac9-a86d-46e1-ae69-5ad69d8b83a9" providerId="ADAL" clId="{A6F4DD66-8311-4924-9049-E3E2F326F08D}" dt="2024-03-01T19:44:27.786" v="3148" actId="115"/>
          <ac:spMkLst>
            <pc:docMk/>
            <pc:sldMk cId="1827757189" sldId="449"/>
            <ac:spMk id="2" creationId="{A018A825-63D5-C25A-B881-A798C8FD6262}"/>
          </ac:spMkLst>
        </pc:spChg>
        <pc:spChg chg="mod">
          <ac:chgData name="Alexandra Quirion" userId="9992dac9-a86d-46e1-ae69-5ad69d8b83a9" providerId="ADAL" clId="{A6F4DD66-8311-4924-9049-E3E2F326F08D}" dt="2024-02-28T19:07:10.241" v="2109"/>
          <ac:spMkLst>
            <pc:docMk/>
            <pc:sldMk cId="1827757189" sldId="449"/>
            <ac:spMk id="3" creationId="{0E0E9439-1E07-042D-D6D0-634334BC8389}"/>
          </ac:spMkLst>
        </pc:spChg>
      </pc:sldChg>
      <pc:sldChg chg="modSp new mod modTransition modAnim">
        <pc:chgData name="Alexandra Quirion" userId="9992dac9-a86d-46e1-ae69-5ad69d8b83a9" providerId="ADAL" clId="{A6F4DD66-8311-4924-9049-E3E2F326F08D}" dt="2024-03-01T19:44:07.002" v="3146" actId="207"/>
        <pc:sldMkLst>
          <pc:docMk/>
          <pc:sldMk cId="4263420437" sldId="450"/>
        </pc:sldMkLst>
        <pc:spChg chg="mod">
          <ac:chgData name="Alexandra Quirion" userId="9992dac9-a86d-46e1-ae69-5ad69d8b83a9" providerId="ADAL" clId="{A6F4DD66-8311-4924-9049-E3E2F326F08D}" dt="2024-03-01T19:44:07.002" v="3146" actId="207"/>
          <ac:spMkLst>
            <pc:docMk/>
            <pc:sldMk cId="4263420437" sldId="450"/>
            <ac:spMk id="2" creationId="{555DE1DA-616D-DA5A-284F-5B3A7DFC888B}"/>
          </ac:spMkLst>
        </pc:spChg>
        <pc:spChg chg="mod">
          <ac:chgData name="Alexandra Quirion" userId="9992dac9-a86d-46e1-ae69-5ad69d8b83a9" providerId="ADAL" clId="{A6F4DD66-8311-4924-9049-E3E2F326F08D}" dt="2024-03-01T18:10:11.360" v="2912" actId="20577"/>
          <ac:spMkLst>
            <pc:docMk/>
            <pc:sldMk cId="4263420437" sldId="450"/>
            <ac:spMk id="3" creationId="{C64CBB24-B2EC-FB87-104B-E783AA0408AA}"/>
          </ac:spMkLst>
        </pc:spChg>
      </pc:sldChg>
      <pc:sldChg chg="new del">
        <pc:chgData name="Alexandra Quirion" userId="9992dac9-a86d-46e1-ae69-5ad69d8b83a9" providerId="ADAL" clId="{A6F4DD66-8311-4924-9049-E3E2F326F08D}" dt="2024-02-28T19:03:31.423" v="2082" actId="2696"/>
        <pc:sldMkLst>
          <pc:docMk/>
          <pc:sldMk cId="1611830622" sldId="451"/>
        </pc:sldMkLst>
      </pc:sldChg>
      <pc:sldChg chg="modSp new mod ord modTransition modAnim">
        <pc:chgData name="Alexandra Quirion" userId="9992dac9-a86d-46e1-ae69-5ad69d8b83a9" providerId="ADAL" clId="{A6F4DD66-8311-4924-9049-E3E2F326F08D}" dt="2024-03-01T18:44:10.448" v="3027"/>
        <pc:sldMkLst>
          <pc:docMk/>
          <pc:sldMk cId="357356787" sldId="452"/>
        </pc:sldMkLst>
        <pc:spChg chg="mod">
          <ac:chgData name="Alexandra Quirion" userId="9992dac9-a86d-46e1-ae69-5ad69d8b83a9" providerId="ADAL" clId="{A6F4DD66-8311-4924-9049-E3E2F326F08D}" dt="2024-02-29T15:44:22.932" v="2720" actId="20577"/>
          <ac:spMkLst>
            <pc:docMk/>
            <pc:sldMk cId="357356787" sldId="452"/>
            <ac:spMk id="2" creationId="{FF44ABFF-5529-A904-CAF5-7C06DA8AC4EF}"/>
          </ac:spMkLst>
        </pc:spChg>
        <pc:spChg chg="mod">
          <ac:chgData name="Alexandra Quirion" userId="9992dac9-a86d-46e1-ae69-5ad69d8b83a9" providerId="ADAL" clId="{A6F4DD66-8311-4924-9049-E3E2F326F08D}" dt="2024-02-28T19:07:10.241" v="2109"/>
          <ac:spMkLst>
            <pc:docMk/>
            <pc:sldMk cId="357356787" sldId="452"/>
            <ac:spMk id="3" creationId="{64F0869C-A241-B81A-AE62-846CB3253800}"/>
          </ac:spMkLst>
        </pc:spChg>
      </pc:sldChg>
      <pc:sldChg chg="addSp delSp modSp new mod ord setBg modAnim delDesignElem">
        <pc:chgData name="Alexandra Quirion" userId="9992dac9-a86d-46e1-ae69-5ad69d8b83a9" providerId="ADAL" clId="{A6F4DD66-8311-4924-9049-E3E2F326F08D}" dt="2024-03-01T18:46:13.624" v="3040" actId="115"/>
        <pc:sldMkLst>
          <pc:docMk/>
          <pc:sldMk cId="619631472" sldId="453"/>
        </pc:sldMkLst>
        <pc:spChg chg="mod ord">
          <ac:chgData name="Alexandra Quirion" userId="9992dac9-a86d-46e1-ae69-5ad69d8b83a9" providerId="ADAL" clId="{A6F4DD66-8311-4924-9049-E3E2F326F08D}" dt="2024-03-01T18:46:13.624" v="3040" actId="115"/>
          <ac:spMkLst>
            <pc:docMk/>
            <pc:sldMk cId="619631472" sldId="453"/>
            <ac:spMk id="2" creationId="{588682F3-352B-E0A6-13B3-7DC9D5968805}"/>
          </ac:spMkLst>
        </pc:spChg>
        <pc:spChg chg="mod">
          <ac:chgData name="Alexandra Quirion" userId="9992dac9-a86d-46e1-ae69-5ad69d8b83a9" providerId="ADAL" clId="{A6F4DD66-8311-4924-9049-E3E2F326F08D}" dt="2024-02-28T19:06:03.687" v="2100" actId="14100"/>
          <ac:spMkLst>
            <pc:docMk/>
            <pc:sldMk cId="619631472" sldId="453"/>
            <ac:spMk id="3" creationId="{D2DA3622-8066-200A-CB97-74F708763ABF}"/>
          </ac:spMkLst>
        </pc:spChg>
        <pc:spChg chg="add mod">
          <ac:chgData name="Alexandra Quirion" userId="9992dac9-a86d-46e1-ae69-5ad69d8b83a9" providerId="ADAL" clId="{A6F4DD66-8311-4924-9049-E3E2F326F08D}" dt="2024-02-28T19:06:37.530" v="2106" actId="1076"/>
          <ac:spMkLst>
            <pc:docMk/>
            <pc:sldMk cId="619631472" sldId="453"/>
            <ac:spMk id="5" creationId="{0B8D8A89-AE1A-C6C9-8464-91C8FA5B83B0}"/>
          </ac:spMkLst>
        </pc:spChg>
        <pc:spChg chg="add del">
          <ac:chgData name="Alexandra Quirion" userId="9992dac9-a86d-46e1-ae69-5ad69d8b83a9" providerId="ADAL" clId="{A6F4DD66-8311-4924-9049-E3E2F326F08D}" dt="2024-02-28T19:07:10.241" v="2109"/>
          <ac:spMkLst>
            <pc:docMk/>
            <pc:sldMk cId="619631472" sldId="453"/>
            <ac:spMk id="9" creationId="{201CC55D-ED54-4C5C-95E6-10947BD1103B}"/>
          </ac:spMkLst>
        </pc:spChg>
        <pc:spChg chg="add del">
          <ac:chgData name="Alexandra Quirion" userId="9992dac9-a86d-46e1-ae69-5ad69d8b83a9" providerId="ADAL" clId="{A6F4DD66-8311-4924-9049-E3E2F326F08D}" dt="2024-02-28T19:07:10.241" v="2109"/>
          <ac:spMkLst>
            <pc:docMk/>
            <pc:sldMk cId="619631472" sldId="453"/>
            <ac:spMk id="15" creationId="{3873B707-463F-40B0-8227-E8CC6C67EB25}"/>
          </ac:spMkLst>
        </pc:spChg>
        <pc:spChg chg="add del">
          <ac:chgData name="Alexandra Quirion" userId="9992dac9-a86d-46e1-ae69-5ad69d8b83a9" providerId="ADAL" clId="{A6F4DD66-8311-4924-9049-E3E2F326F08D}" dt="2024-02-28T19:07:10.241" v="2109"/>
          <ac:spMkLst>
            <pc:docMk/>
            <pc:sldMk cId="619631472" sldId="453"/>
            <ac:spMk id="17" creationId="{C13237C8-E62C-4F0D-A318-BD6FB6C2D138}"/>
          </ac:spMkLst>
        </pc:spChg>
        <pc:spChg chg="add del">
          <ac:chgData name="Alexandra Quirion" userId="9992dac9-a86d-46e1-ae69-5ad69d8b83a9" providerId="ADAL" clId="{A6F4DD66-8311-4924-9049-E3E2F326F08D}" dt="2024-02-28T19:07:10.241" v="2109"/>
          <ac:spMkLst>
            <pc:docMk/>
            <pc:sldMk cId="619631472" sldId="453"/>
            <ac:spMk id="19" creationId="{19C9EAEA-39D0-4B0E-A0EB-51E7B26740B1}"/>
          </ac:spMkLst>
        </pc:spChg>
        <pc:grpChg chg="add del">
          <ac:chgData name="Alexandra Quirion" userId="9992dac9-a86d-46e1-ae69-5ad69d8b83a9" providerId="ADAL" clId="{A6F4DD66-8311-4924-9049-E3E2F326F08D}" dt="2024-02-28T19:07:10.241" v="2109"/>
          <ac:grpSpMkLst>
            <pc:docMk/>
            <pc:sldMk cId="619631472" sldId="453"/>
            <ac:grpSpMk id="11" creationId="{1DE889C7-FAD6-4397-98E2-05D503484459}"/>
          </ac:grpSpMkLst>
        </pc:grpChg>
        <pc:picChg chg="add mod">
          <ac:chgData name="Alexandra Quirion" userId="9992dac9-a86d-46e1-ae69-5ad69d8b83a9" providerId="ADAL" clId="{A6F4DD66-8311-4924-9049-E3E2F326F08D}" dt="2024-02-28T19:06:12.631" v="2102" actId="1076"/>
          <ac:picMkLst>
            <pc:docMk/>
            <pc:sldMk cId="619631472" sldId="453"/>
            <ac:picMk id="4" creationId="{7C9446E5-7F99-D5A7-6F39-81D76F197AF1}"/>
          </ac:picMkLst>
        </pc:picChg>
      </pc:sldChg>
      <pc:sldChg chg="addSp delSp modSp new mod ord">
        <pc:chgData name="Alexandra Quirion" userId="9992dac9-a86d-46e1-ae69-5ad69d8b83a9" providerId="ADAL" clId="{A6F4DD66-8311-4924-9049-E3E2F326F08D}" dt="2024-02-28T19:16:41.147" v="2290"/>
        <pc:sldMkLst>
          <pc:docMk/>
          <pc:sldMk cId="666013173" sldId="454"/>
        </pc:sldMkLst>
        <pc:spChg chg="mod">
          <ac:chgData name="Alexandra Quirion" userId="9992dac9-a86d-46e1-ae69-5ad69d8b83a9" providerId="ADAL" clId="{A6F4DD66-8311-4924-9049-E3E2F326F08D}" dt="2024-02-28T18:30:32.163" v="1961" actId="14100"/>
          <ac:spMkLst>
            <pc:docMk/>
            <pc:sldMk cId="666013173" sldId="454"/>
            <ac:spMk id="2" creationId="{97B6C202-D9CB-642E-808D-5121AD91DEDF}"/>
          </ac:spMkLst>
        </pc:spChg>
        <pc:spChg chg="mod">
          <ac:chgData name="Alexandra Quirion" userId="9992dac9-a86d-46e1-ae69-5ad69d8b83a9" providerId="ADAL" clId="{A6F4DD66-8311-4924-9049-E3E2F326F08D}" dt="2024-02-28T19:07:10.241" v="2109"/>
          <ac:spMkLst>
            <pc:docMk/>
            <pc:sldMk cId="666013173" sldId="454"/>
            <ac:spMk id="3" creationId="{20362845-1F82-5915-B4EA-F5100722DFED}"/>
          </ac:spMkLst>
        </pc:spChg>
        <pc:spChg chg="add mod ord">
          <ac:chgData name="Alexandra Quirion" userId="9992dac9-a86d-46e1-ae69-5ad69d8b83a9" providerId="ADAL" clId="{A6F4DD66-8311-4924-9049-E3E2F326F08D}" dt="2024-02-28T18:35:25.638" v="2042" actId="170"/>
          <ac:spMkLst>
            <pc:docMk/>
            <pc:sldMk cId="666013173" sldId="454"/>
            <ac:spMk id="6" creationId="{FAA87439-67AB-54BC-7C4D-E9C513091993}"/>
          </ac:spMkLst>
        </pc:spChg>
        <pc:picChg chg="add del mod modCrop">
          <ac:chgData name="Alexandra Quirion" userId="9992dac9-a86d-46e1-ae69-5ad69d8b83a9" providerId="ADAL" clId="{A6F4DD66-8311-4924-9049-E3E2F326F08D}" dt="2024-02-28T18:34:55.032" v="2035" actId="478"/>
          <ac:picMkLst>
            <pc:docMk/>
            <pc:sldMk cId="666013173" sldId="454"/>
            <ac:picMk id="5" creationId="{DDFCFC78-A54B-3B2C-D27B-299552265C31}"/>
          </ac:picMkLst>
        </pc:picChg>
        <pc:picChg chg="add mod ord">
          <ac:chgData name="Alexandra Quirion" userId="9992dac9-a86d-46e1-ae69-5ad69d8b83a9" providerId="ADAL" clId="{A6F4DD66-8311-4924-9049-E3E2F326F08D}" dt="2024-02-28T18:35:43.338" v="2046" actId="1076"/>
          <ac:picMkLst>
            <pc:docMk/>
            <pc:sldMk cId="666013173" sldId="454"/>
            <ac:picMk id="8" creationId="{213C9062-9008-0DB3-59A1-1DDF20B6449C}"/>
          </ac:picMkLst>
        </pc:picChg>
      </pc:sldChg>
      <pc:sldChg chg="modSp new mod ord modAnim">
        <pc:chgData name="Alexandra Quirion" userId="9992dac9-a86d-46e1-ae69-5ad69d8b83a9" providerId="ADAL" clId="{A6F4DD66-8311-4924-9049-E3E2F326F08D}" dt="2024-03-01T19:34:46.643" v="3114" actId="1076"/>
        <pc:sldMkLst>
          <pc:docMk/>
          <pc:sldMk cId="1594422763" sldId="455"/>
        </pc:sldMkLst>
        <pc:spChg chg="mod">
          <ac:chgData name="Alexandra Quirion" userId="9992dac9-a86d-46e1-ae69-5ad69d8b83a9" providerId="ADAL" clId="{A6F4DD66-8311-4924-9049-E3E2F326F08D}" dt="2024-03-01T19:34:46.643" v="3114" actId="1076"/>
          <ac:spMkLst>
            <pc:docMk/>
            <pc:sldMk cId="1594422763" sldId="455"/>
            <ac:spMk id="2" creationId="{C1EEC160-8E6E-C950-5520-F9E72E4F1E58}"/>
          </ac:spMkLst>
        </pc:spChg>
        <pc:spChg chg="mod">
          <ac:chgData name="Alexandra Quirion" userId="9992dac9-a86d-46e1-ae69-5ad69d8b83a9" providerId="ADAL" clId="{A6F4DD66-8311-4924-9049-E3E2F326F08D}" dt="2024-02-28T19:07:10.241" v="2109"/>
          <ac:spMkLst>
            <pc:docMk/>
            <pc:sldMk cId="1594422763" sldId="455"/>
            <ac:spMk id="3" creationId="{C7604E82-FA65-B9E7-EFA6-349546AC102E}"/>
          </ac:spMkLst>
        </pc:spChg>
      </pc:sldChg>
      <pc:sldChg chg="addSp delSp modSp new mod ord modTransition">
        <pc:chgData name="Alexandra Quirion" userId="9992dac9-a86d-46e1-ae69-5ad69d8b83a9" providerId="ADAL" clId="{A6F4DD66-8311-4924-9049-E3E2F326F08D}" dt="2024-03-01T19:25:13.059" v="3063"/>
        <pc:sldMkLst>
          <pc:docMk/>
          <pc:sldMk cId="1283878152" sldId="456"/>
        </pc:sldMkLst>
        <pc:spChg chg="del">
          <ac:chgData name="Alexandra Quirion" userId="9992dac9-a86d-46e1-ae69-5ad69d8b83a9" providerId="ADAL" clId="{A6F4DD66-8311-4924-9049-E3E2F326F08D}" dt="2024-02-28T16:37:00.405" v="1369" actId="1032"/>
          <ac:spMkLst>
            <pc:docMk/>
            <pc:sldMk cId="1283878152" sldId="456"/>
            <ac:spMk id="2" creationId="{49BB5EDB-4271-519E-D48C-831A415F2E92}"/>
          </ac:spMkLst>
        </pc:spChg>
        <pc:spChg chg="del">
          <ac:chgData name="Alexandra Quirion" userId="9992dac9-a86d-46e1-ae69-5ad69d8b83a9" providerId="ADAL" clId="{A6F4DD66-8311-4924-9049-E3E2F326F08D}" dt="2024-02-28T16:43:39.687" v="1526" actId="478"/>
          <ac:spMkLst>
            <pc:docMk/>
            <pc:sldMk cId="1283878152" sldId="456"/>
            <ac:spMk id="3" creationId="{1E1B602D-1E9F-F2AF-BD72-2C65163C63E9}"/>
          </ac:spMkLst>
        </pc:spChg>
        <pc:spChg chg="add del mod">
          <ac:chgData name="Alexandra Quirion" userId="9992dac9-a86d-46e1-ae69-5ad69d8b83a9" providerId="ADAL" clId="{A6F4DD66-8311-4924-9049-E3E2F326F08D}" dt="2024-02-28T16:46:38.523" v="1604" actId="478"/>
          <ac:spMkLst>
            <pc:docMk/>
            <pc:sldMk cId="1283878152" sldId="456"/>
            <ac:spMk id="5" creationId="{02A0D629-E552-C85B-5354-6F850EBF7BE7}"/>
          </ac:spMkLst>
        </pc:spChg>
        <pc:spChg chg="add mod">
          <ac:chgData name="Alexandra Quirion" userId="9992dac9-a86d-46e1-ae69-5ad69d8b83a9" providerId="ADAL" clId="{A6F4DD66-8311-4924-9049-E3E2F326F08D}" dt="2024-02-28T19:04:04.230" v="2089" actId="1076"/>
          <ac:spMkLst>
            <pc:docMk/>
            <pc:sldMk cId="1283878152" sldId="456"/>
            <ac:spMk id="6" creationId="{B041B035-17C9-1A1F-796A-152D7701AF8A}"/>
          </ac:spMkLst>
        </pc:spChg>
        <pc:graphicFrameChg chg="add mod modGraphic">
          <ac:chgData name="Alexandra Quirion" userId="9992dac9-a86d-46e1-ae69-5ad69d8b83a9" providerId="ADAL" clId="{A6F4DD66-8311-4924-9049-E3E2F326F08D}" dt="2024-03-01T18:26:44.778" v="2974"/>
          <ac:graphicFrameMkLst>
            <pc:docMk/>
            <pc:sldMk cId="1283878152" sldId="456"/>
            <ac:graphicFrameMk id="4" creationId="{93F16278-87AA-C208-7D3F-9CC046A66995}"/>
          </ac:graphicFrameMkLst>
        </pc:graphicFrameChg>
      </pc:sldChg>
      <pc:sldChg chg="addSp modSp new del mod">
        <pc:chgData name="Alexandra Quirion" userId="9992dac9-a86d-46e1-ae69-5ad69d8b83a9" providerId="ADAL" clId="{A6F4DD66-8311-4924-9049-E3E2F326F08D}" dt="2024-02-28T19:33:34.071" v="2367" actId="2696"/>
        <pc:sldMkLst>
          <pc:docMk/>
          <pc:sldMk cId="3984351514" sldId="457"/>
        </pc:sldMkLst>
        <pc:spChg chg="mod">
          <ac:chgData name="Alexandra Quirion" userId="9992dac9-a86d-46e1-ae69-5ad69d8b83a9" providerId="ADAL" clId="{A6F4DD66-8311-4924-9049-E3E2F326F08D}" dt="2024-02-28T19:07:10.241" v="2109"/>
          <ac:spMkLst>
            <pc:docMk/>
            <pc:sldMk cId="3984351514" sldId="457"/>
            <ac:spMk id="2" creationId="{5D0CF6B3-426F-92F2-0525-95C24F8F0E97}"/>
          </ac:spMkLst>
        </pc:spChg>
        <pc:spChg chg="mod">
          <ac:chgData name="Alexandra Quirion" userId="9992dac9-a86d-46e1-ae69-5ad69d8b83a9" providerId="ADAL" clId="{A6F4DD66-8311-4924-9049-E3E2F326F08D}" dt="2024-02-28T19:07:10.241" v="2109"/>
          <ac:spMkLst>
            <pc:docMk/>
            <pc:sldMk cId="3984351514" sldId="457"/>
            <ac:spMk id="3" creationId="{03371131-E910-7002-D5C0-099BFFE64660}"/>
          </ac:spMkLst>
        </pc:spChg>
        <pc:spChg chg="add mod">
          <ac:chgData name="Alexandra Quirion" userId="9992dac9-a86d-46e1-ae69-5ad69d8b83a9" providerId="ADAL" clId="{A6F4DD66-8311-4924-9049-E3E2F326F08D}" dt="2024-02-28T19:03:16.025" v="2081" actId="1076"/>
          <ac:spMkLst>
            <pc:docMk/>
            <pc:sldMk cId="3984351514" sldId="457"/>
            <ac:spMk id="5" creationId="{53083531-DB9E-4450-11A7-35BDC41BE6E2}"/>
          </ac:spMkLst>
        </pc:spChg>
        <pc:picChg chg="add">
          <ac:chgData name="Alexandra Quirion" userId="9992dac9-a86d-46e1-ae69-5ad69d8b83a9" providerId="ADAL" clId="{A6F4DD66-8311-4924-9049-E3E2F326F08D}" dt="2024-02-28T19:01:13.250" v="2056"/>
          <ac:picMkLst>
            <pc:docMk/>
            <pc:sldMk cId="3984351514" sldId="457"/>
            <ac:picMk id="4" creationId="{7D1BE287-18D4-849D-1D45-936968F67F27}"/>
          </ac:picMkLst>
        </pc:picChg>
      </pc:sldChg>
      <pc:sldChg chg="modSp new mod ord modTransition modAnim">
        <pc:chgData name="Alexandra Quirion" userId="9992dac9-a86d-46e1-ae69-5ad69d8b83a9" providerId="ADAL" clId="{A6F4DD66-8311-4924-9049-E3E2F326F08D}" dt="2024-03-01T19:24:14.335" v="3052"/>
        <pc:sldMkLst>
          <pc:docMk/>
          <pc:sldMk cId="684194466" sldId="458"/>
        </pc:sldMkLst>
        <pc:spChg chg="mod">
          <ac:chgData name="Alexandra Quirion" userId="9992dac9-a86d-46e1-ae69-5ad69d8b83a9" providerId="ADAL" clId="{A6F4DD66-8311-4924-9049-E3E2F326F08D}" dt="2024-02-29T15:48:27.730" v="2725" actId="20577"/>
          <ac:spMkLst>
            <pc:docMk/>
            <pc:sldMk cId="684194466" sldId="458"/>
            <ac:spMk id="2" creationId="{32AC0097-0272-6181-81E6-5F5AD8EB7A8E}"/>
          </ac:spMkLst>
        </pc:spChg>
        <pc:spChg chg="mod">
          <ac:chgData name="Alexandra Quirion" userId="9992dac9-a86d-46e1-ae69-5ad69d8b83a9" providerId="ADAL" clId="{A6F4DD66-8311-4924-9049-E3E2F326F08D}" dt="2024-02-28T19:12:31.248" v="2164" actId="20577"/>
          <ac:spMkLst>
            <pc:docMk/>
            <pc:sldMk cId="684194466" sldId="458"/>
            <ac:spMk id="3" creationId="{9831ACDA-99B8-CA75-A48F-64F19FB055D6}"/>
          </ac:spMkLst>
        </pc:spChg>
      </pc:sldChg>
      <pc:sldChg chg="addSp delSp modSp new mod modTransition setBg modAnim">
        <pc:chgData name="Alexandra Quirion" userId="9992dac9-a86d-46e1-ae69-5ad69d8b83a9" providerId="ADAL" clId="{A6F4DD66-8311-4924-9049-E3E2F326F08D}" dt="2024-03-01T19:23:50.828" v="3050"/>
        <pc:sldMkLst>
          <pc:docMk/>
          <pc:sldMk cId="3412055845" sldId="459"/>
        </pc:sldMkLst>
        <pc:spChg chg="add del mod ord">
          <ac:chgData name="Alexandra Quirion" userId="9992dac9-a86d-46e1-ae69-5ad69d8b83a9" providerId="ADAL" clId="{A6F4DD66-8311-4924-9049-E3E2F326F08D}" dt="2024-03-01T18:39:00.107" v="3010" actId="2710"/>
          <ac:spMkLst>
            <pc:docMk/>
            <pc:sldMk cId="3412055845" sldId="459"/>
            <ac:spMk id="2" creationId="{E3F92268-BFA6-77A6-451A-78D3D6CB352C}"/>
          </ac:spMkLst>
        </pc:spChg>
        <pc:spChg chg="mod">
          <ac:chgData name="Alexandra Quirion" userId="9992dac9-a86d-46e1-ae69-5ad69d8b83a9" providerId="ADAL" clId="{A6F4DD66-8311-4924-9049-E3E2F326F08D}" dt="2024-02-28T19:30:39.191" v="2357" actId="207"/>
          <ac:spMkLst>
            <pc:docMk/>
            <pc:sldMk cId="3412055845" sldId="459"/>
            <ac:spMk id="3" creationId="{FD91B60D-E2B5-455D-9685-0DAD18A266A1}"/>
          </ac:spMkLst>
        </pc:spChg>
        <pc:spChg chg="add mod">
          <ac:chgData name="Alexandra Quirion" userId="9992dac9-a86d-46e1-ae69-5ad69d8b83a9" providerId="ADAL" clId="{A6F4DD66-8311-4924-9049-E3E2F326F08D}" dt="2024-02-28T19:31:48.207" v="2366" actId="1076"/>
          <ac:spMkLst>
            <pc:docMk/>
            <pc:sldMk cId="3412055845" sldId="459"/>
            <ac:spMk id="7" creationId="{34120C35-E00E-45D0-0180-594E6CA3278E}"/>
          </ac:spMkLst>
        </pc:spChg>
        <pc:spChg chg="add">
          <ac:chgData name="Alexandra Quirion" userId="9992dac9-a86d-46e1-ae69-5ad69d8b83a9" providerId="ADAL" clId="{A6F4DD66-8311-4924-9049-E3E2F326F08D}" dt="2024-02-28T19:30:33.555" v="2356" actId="26606"/>
          <ac:spMkLst>
            <pc:docMk/>
            <pc:sldMk cId="3412055845" sldId="459"/>
            <ac:spMk id="10" creationId="{201CC55D-ED54-4C5C-95E6-10947BD1103B}"/>
          </ac:spMkLst>
        </pc:spChg>
        <pc:spChg chg="add">
          <ac:chgData name="Alexandra Quirion" userId="9992dac9-a86d-46e1-ae69-5ad69d8b83a9" providerId="ADAL" clId="{A6F4DD66-8311-4924-9049-E3E2F326F08D}" dt="2024-02-28T19:30:33.555" v="2356" actId="26606"/>
          <ac:spMkLst>
            <pc:docMk/>
            <pc:sldMk cId="3412055845" sldId="459"/>
            <ac:spMk id="16" creationId="{3873B707-463F-40B0-8227-E8CC6C67EB25}"/>
          </ac:spMkLst>
        </pc:spChg>
        <pc:spChg chg="add">
          <ac:chgData name="Alexandra Quirion" userId="9992dac9-a86d-46e1-ae69-5ad69d8b83a9" providerId="ADAL" clId="{A6F4DD66-8311-4924-9049-E3E2F326F08D}" dt="2024-02-28T19:30:33.555" v="2356" actId="26606"/>
          <ac:spMkLst>
            <pc:docMk/>
            <pc:sldMk cId="3412055845" sldId="459"/>
            <ac:spMk id="18" creationId="{C13237C8-E62C-4F0D-A318-BD6FB6C2D138}"/>
          </ac:spMkLst>
        </pc:spChg>
        <pc:spChg chg="add">
          <ac:chgData name="Alexandra Quirion" userId="9992dac9-a86d-46e1-ae69-5ad69d8b83a9" providerId="ADAL" clId="{A6F4DD66-8311-4924-9049-E3E2F326F08D}" dt="2024-02-28T19:30:33.555" v="2356" actId="26606"/>
          <ac:spMkLst>
            <pc:docMk/>
            <pc:sldMk cId="3412055845" sldId="459"/>
            <ac:spMk id="20" creationId="{19C9EAEA-39D0-4B0E-A0EB-51E7B26740B1}"/>
          </ac:spMkLst>
        </pc:spChg>
        <pc:grpChg chg="add">
          <ac:chgData name="Alexandra Quirion" userId="9992dac9-a86d-46e1-ae69-5ad69d8b83a9" providerId="ADAL" clId="{A6F4DD66-8311-4924-9049-E3E2F326F08D}" dt="2024-02-28T19:30:33.555" v="2356" actId="26606"/>
          <ac:grpSpMkLst>
            <pc:docMk/>
            <pc:sldMk cId="3412055845" sldId="459"/>
            <ac:grpSpMk id="12" creationId="{1DE889C7-FAD6-4397-98E2-05D503484459}"/>
          </ac:grpSpMkLst>
        </pc:grpChg>
        <pc:graphicFrameChg chg="add mod">
          <ac:chgData name="Alexandra Quirion" userId="9992dac9-a86d-46e1-ae69-5ad69d8b83a9" providerId="ADAL" clId="{A6F4DD66-8311-4924-9049-E3E2F326F08D}" dt="2024-02-28T19:25:23.649" v="2309"/>
          <ac:graphicFrameMkLst>
            <pc:docMk/>
            <pc:sldMk cId="3412055845" sldId="459"/>
            <ac:graphicFrameMk id="4" creationId="{B0E223D3-2720-016A-6A51-AE531EBDC2F0}"/>
          </ac:graphicFrameMkLst>
        </pc:graphicFrameChg>
        <pc:picChg chg="add mod">
          <ac:chgData name="Alexandra Quirion" userId="9992dac9-a86d-46e1-ae69-5ad69d8b83a9" providerId="ADAL" clId="{A6F4DD66-8311-4924-9049-E3E2F326F08D}" dt="2024-02-28T19:30:33.555" v="2356" actId="26606"/>
          <ac:picMkLst>
            <pc:docMk/>
            <pc:sldMk cId="3412055845" sldId="459"/>
            <ac:picMk id="5" creationId="{78F80EDE-A3FE-3715-880A-AB80A52D1EA5}"/>
          </ac:picMkLst>
        </pc:picChg>
      </pc:sldChg>
      <pc:sldChg chg="modSp add mod ord">
        <pc:chgData name="Alexandra Quirion" userId="9992dac9-a86d-46e1-ae69-5ad69d8b83a9" providerId="ADAL" clId="{A6F4DD66-8311-4924-9049-E3E2F326F08D}" dt="2024-03-01T18:28:10.323" v="3009" actId="20577"/>
        <pc:sldMkLst>
          <pc:docMk/>
          <pc:sldMk cId="2224960517" sldId="460"/>
        </pc:sldMkLst>
        <pc:spChg chg="mod">
          <ac:chgData name="Alexandra Quirion" userId="9992dac9-a86d-46e1-ae69-5ad69d8b83a9" providerId="ADAL" clId="{A6F4DD66-8311-4924-9049-E3E2F326F08D}" dt="2024-03-01T18:28:10.323" v="3009" actId="20577"/>
          <ac:spMkLst>
            <pc:docMk/>
            <pc:sldMk cId="2224960517" sldId="460"/>
            <ac:spMk id="2" creationId="{80244019-8A64-C81D-7F3E-EA2CFBF205EE}"/>
          </ac:spMkLst>
        </pc:spChg>
      </pc:sldChg>
    </pc:docChg>
  </pc:docChgLst>
  <pc:docChgLst>
    <pc:chgData name="Alexandra Quirion" userId="9992dac9-a86d-46e1-ae69-5ad69d8b83a9" providerId="ADAL" clId="{A45B6589-C5A0-4ADF-B719-3A02561A4FC2}"/>
    <pc:docChg chg="undo redo custSel modSld">
      <pc:chgData name="Alexandra Quirion" userId="9992dac9-a86d-46e1-ae69-5ad69d8b83a9" providerId="ADAL" clId="{A45B6589-C5A0-4ADF-B719-3A02561A4FC2}" dt="2024-03-05T19:37:58.735" v="164" actId="2710"/>
      <pc:docMkLst>
        <pc:docMk/>
      </pc:docMkLst>
      <pc:sldChg chg="modSp mod">
        <pc:chgData name="Alexandra Quirion" userId="9992dac9-a86d-46e1-ae69-5ad69d8b83a9" providerId="ADAL" clId="{A45B6589-C5A0-4ADF-B719-3A02561A4FC2}" dt="2024-03-05T13:11:41.496" v="12" actId="14100"/>
        <pc:sldMkLst>
          <pc:docMk/>
          <pc:sldMk cId="882171295" sldId="299"/>
        </pc:sldMkLst>
        <pc:spChg chg="mod">
          <ac:chgData name="Alexandra Quirion" userId="9992dac9-a86d-46e1-ae69-5ad69d8b83a9" providerId="ADAL" clId="{A45B6589-C5A0-4ADF-B719-3A02561A4FC2}" dt="2024-03-05T13:11:41.496" v="12" actId="14100"/>
          <ac:spMkLst>
            <pc:docMk/>
            <pc:sldMk cId="882171295" sldId="299"/>
            <ac:spMk id="2" creationId="{7B54D2EB-1207-AA89-3DC5-6EFF861E8E79}"/>
          </ac:spMkLst>
        </pc:spChg>
        <pc:spChg chg="mod">
          <ac:chgData name="Alexandra Quirion" userId="9992dac9-a86d-46e1-ae69-5ad69d8b83a9" providerId="ADAL" clId="{A45B6589-C5A0-4ADF-B719-3A02561A4FC2}" dt="2024-03-05T13:10:51.084" v="5" actId="27636"/>
          <ac:spMkLst>
            <pc:docMk/>
            <pc:sldMk cId="882171295" sldId="299"/>
            <ac:spMk id="3" creationId="{DB096A79-F663-DFAD-1E22-CECD70C7AFD2}"/>
          </ac:spMkLst>
        </pc:spChg>
        <pc:spChg chg="mod">
          <ac:chgData name="Alexandra Quirion" userId="9992dac9-a86d-46e1-ae69-5ad69d8b83a9" providerId="ADAL" clId="{A45B6589-C5A0-4ADF-B719-3A02561A4FC2}" dt="2024-03-05T13:10:42.598" v="4" actId="20577"/>
          <ac:spMkLst>
            <pc:docMk/>
            <pc:sldMk cId="882171295" sldId="299"/>
            <ac:spMk id="6" creationId="{3724FD77-1F81-00E6-F642-FBD39BA7CD02}"/>
          </ac:spMkLst>
        </pc:spChg>
        <pc:spChg chg="mod">
          <ac:chgData name="Alexandra Quirion" userId="9992dac9-a86d-46e1-ae69-5ad69d8b83a9" providerId="ADAL" clId="{A45B6589-C5A0-4ADF-B719-3A02561A4FC2}" dt="2024-03-05T13:11:16.819" v="9" actId="1076"/>
          <ac:spMkLst>
            <pc:docMk/>
            <pc:sldMk cId="882171295" sldId="299"/>
            <ac:spMk id="10" creationId="{A26CA697-BA4A-AAF0-6617-B569596DCA44}"/>
          </ac:spMkLst>
        </pc:spChg>
      </pc:sldChg>
      <pc:sldChg chg="modSp mod">
        <pc:chgData name="Alexandra Quirion" userId="9992dac9-a86d-46e1-ae69-5ad69d8b83a9" providerId="ADAL" clId="{A45B6589-C5A0-4ADF-B719-3A02561A4FC2}" dt="2024-03-05T15:20:48.332" v="74" actId="20577"/>
        <pc:sldMkLst>
          <pc:docMk/>
          <pc:sldMk cId="4245392449" sldId="426"/>
        </pc:sldMkLst>
        <pc:spChg chg="mod">
          <ac:chgData name="Alexandra Quirion" userId="9992dac9-a86d-46e1-ae69-5ad69d8b83a9" providerId="ADAL" clId="{A45B6589-C5A0-4ADF-B719-3A02561A4FC2}" dt="2024-03-05T15:20:48.332" v="74" actId="20577"/>
          <ac:spMkLst>
            <pc:docMk/>
            <pc:sldMk cId="4245392449" sldId="426"/>
            <ac:spMk id="2" creationId="{B591CE19-AAB3-6AAE-1DB0-4B0FBA3BB3E5}"/>
          </ac:spMkLst>
        </pc:spChg>
      </pc:sldChg>
      <pc:sldChg chg="modSp mod">
        <pc:chgData name="Alexandra Quirion" userId="9992dac9-a86d-46e1-ae69-5ad69d8b83a9" providerId="ADAL" clId="{A45B6589-C5A0-4ADF-B719-3A02561A4FC2}" dt="2024-03-05T16:56:22.947" v="84" actId="1076"/>
        <pc:sldMkLst>
          <pc:docMk/>
          <pc:sldMk cId="3685950912" sldId="440"/>
        </pc:sldMkLst>
        <pc:spChg chg="mod">
          <ac:chgData name="Alexandra Quirion" userId="9992dac9-a86d-46e1-ae69-5ad69d8b83a9" providerId="ADAL" clId="{A45B6589-C5A0-4ADF-B719-3A02561A4FC2}" dt="2024-03-05T16:56:22.947" v="84" actId="1076"/>
          <ac:spMkLst>
            <pc:docMk/>
            <pc:sldMk cId="3685950912" sldId="440"/>
            <ac:spMk id="4" creationId="{90BEB19A-0C6A-C922-621C-4B019B965ADF}"/>
          </ac:spMkLst>
        </pc:spChg>
      </pc:sldChg>
      <pc:sldChg chg="modSp mod">
        <pc:chgData name="Alexandra Quirion" userId="9992dac9-a86d-46e1-ae69-5ad69d8b83a9" providerId="ADAL" clId="{A45B6589-C5A0-4ADF-B719-3A02561A4FC2}" dt="2024-03-05T16:54:35.174" v="82" actId="20577"/>
        <pc:sldMkLst>
          <pc:docMk/>
          <pc:sldMk cId="4101264463" sldId="442"/>
        </pc:sldMkLst>
        <pc:spChg chg="mod">
          <ac:chgData name="Alexandra Quirion" userId="9992dac9-a86d-46e1-ae69-5ad69d8b83a9" providerId="ADAL" clId="{A45B6589-C5A0-4ADF-B719-3A02561A4FC2}" dt="2024-03-05T16:54:35.174" v="82" actId="20577"/>
          <ac:spMkLst>
            <pc:docMk/>
            <pc:sldMk cId="4101264463" sldId="442"/>
            <ac:spMk id="2" creationId="{B81792CA-420F-D26B-40D7-3332C5469E49}"/>
          </ac:spMkLst>
        </pc:spChg>
        <pc:spChg chg="mod">
          <ac:chgData name="Alexandra Quirion" userId="9992dac9-a86d-46e1-ae69-5ad69d8b83a9" providerId="ADAL" clId="{A45B6589-C5A0-4ADF-B719-3A02561A4FC2}" dt="2024-03-05T16:54:28.064" v="80" actId="1076"/>
          <ac:spMkLst>
            <pc:docMk/>
            <pc:sldMk cId="4101264463" sldId="442"/>
            <ac:spMk id="4" creationId="{BFBA862F-5F50-CFA8-6FAE-3ED659306F36}"/>
          </ac:spMkLst>
        </pc:spChg>
      </pc:sldChg>
      <pc:sldChg chg="modAnim">
        <pc:chgData name="Alexandra Quirion" userId="9992dac9-a86d-46e1-ae69-5ad69d8b83a9" providerId="ADAL" clId="{A45B6589-C5A0-4ADF-B719-3A02561A4FC2}" dt="2024-03-05T16:54:21.899" v="79"/>
        <pc:sldMkLst>
          <pc:docMk/>
          <pc:sldMk cId="1981529437" sldId="447"/>
        </pc:sldMkLst>
      </pc:sldChg>
      <pc:sldChg chg="modSp mod">
        <pc:chgData name="Alexandra Quirion" userId="9992dac9-a86d-46e1-ae69-5ad69d8b83a9" providerId="ADAL" clId="{A45B6589-C5A0-4ADF-B719-3A02561A4FC2}" dt="2024-03-05T15:20:26.363" v="72" actId="2710"/>
        <pc:sldMkLst>
          <pc:docMk/>
          <pc:sldMk cId="1100705154" sldId="448"/>
        </pc:sldMkLst>
        <pc:spChg chg="mod">
          <ac:chgData name="Alexandra Quirion" userId="9992dac9-a86d-46e1-ae69-5ad69d8b83a9" providerId="ADAL" clId="{A45B6589-C5A0-4ADF-B719-3A02561A4FC2}" dt="2024-03-05T15:20:26.363" v="72" actId="2710"/>
          <ac:spMkLst>
            <pc:docMk/>
            <pc:sldMk cId="1100705154" sldId="448"/>
            <ac:spMk id="2" creationId="{BF2BDF98-0230-C709-ED1E-75FE6667F28C}"/>
          </ac:spMkLst>
        </pc:spChg>
        <pc:spChg chg="mod">
          <ac:chgData name="Alexandra Quirion" userId="9992dac9-a86d-46e1-ae69-5ad69d8b83a9" providerId="ADAL" clId="{A45B6589-C5A0-4ADF-B719-3A02561A4FC2}" dt="2024-03-05T15:17:07.542" v="67" actId="20577"/>
          <ac:spMkLst>
            <pc:docMk/>
            <pc:sldMk cId="1100705154" sldId="448"/>
            <ac:spMk id="3" creationId="{6DFEEA04-646C-AF6C-9B0B-2918FF62FDB3}"/>
          </ac:spMkLst>
        </pc:spChg>
      </pc:sldChg>
      <pc:sldChg chg="addSp modSp mod modAnim">
        <pc:chgData name="Alexandra Quirion" userId="9992dac9-a86d-46e1-ae69-5ad69d8b83a9" providerId="ADAL" clId="{A45B6589-C5A0-4ADF-B719-3A02561A4FC2}" dt="2024-03-05T19:33:46.746" v="106" actId="14100"/>
        <pc:sldMkLst>
          <pc:docMk/>
          <pc:sldMk cId="1827757189" sldId="449"/>
        </pc:sldMkLst>
        <pc:spChg chg="mod">
          <ac:chgData name="Alexandra Quirion" userId="9992dac9-a86d-46e1-ae69-5ad69d8b83a9" providerId="ADAL" clId="{A45B6589-C5A0-4ADF-B719-3A02561A4FC2}" dt="2024-03-05T19:33:32.829" v="101" actId="27636"/>
          <ac:spMkLst>
            <pc:docMk/>
            <pc:sldMk cId="1827757189" sldId="449"/>
            <ac:spMk id="2" creationId="{A018A825-63D5-C25A-B881-A798C8FD6262}"/>
          </ac:spMkLst>
        </pc:spChg>
        <pc:spChg chg="add mod">
          <ac:chgData name="Alexandra Quirion" userId="9992dac9-a86d-46e1-ae69-5ad69d8b83a9" providerId="ADAL" clId="{A45B6589-C5A0-4ADF-B719-3A02561A4FC2}" dt="2024-03-05T19:33:46.746" v="106" actId="14100"/>
          <ac:spMkLst>
            <pc:docMk/>
            <pc:sldMk cId="1827757189" sldId="449"/>
            <ac:spMk id="4" creationId="{37E7B0A9-AC28-EEEC-974C-62FCA79AD853}"/>
          </ac:spMkLst>
        </pc:spChg>
      </pc:sldChg>
      <pc:sldChg chg="modSp mod modAnim">
        <pc:chgData name="Alexandra Quirion" userId="9992dac9-a86d-46e1-ae69-5ad69d8b83a9" providerId="ADAL" clId="{A45B6589-C5A0-4ADF-B719-3A02561A4FC2}" dt="2024-03-05T19:37:58.735" v="164" actId="2710"/>
        <pc:sldMkLst>
          <pc:docMk/>
          <pc:sldMk cId="4263420437" sldId="450"/>
        </pc:sldMkLst>
        <pc:spChg chg="mod">
          <ac:chgData name="Alexandra Quirion" userId="9992dac9-a86d-46e1-ae69-5ad69d8b83a9" providerId="ADAL" clId="{A45B6589-C5A0-4ADF-B719-3A02561A4FC2}" dt="2024-03-05T19:37:58.735" v="164" actId="2710"/>
          <ac:spMkLst>
            <pc:docMk/>
            <pc:sldMk cId="4263420437" sldId="450"/>
            <ac:spMk id="2" creationId="{555DE1DA-616D-DA5A-284F-5B3A7DFC888B}"/>
          </ac:spMkLst>
        </pc:spChg>
      </pc:sldChg>
      <pc:sldChg chg="modAnim">
        <pc:chgData name="Alexandra Quirion" userId="9992dac9-a86d-46e1-ae69-5ad69d8b83a9" providerId="ADAL" clId="{A45B6589-C5A0-4ADF-B719-3A02561A4FC2}" dt="2024-03-05T13:13:50.976" v="15"/>
        <pc:sldMkLst>
          <pc:docMk/>
          <pc:sldMk cId="357356787" sldId="452"/>
        </pc:sldMkLst>
      </pc:sldChg>
      <pc:sldChg chg="modSp mod modAnim">
        <pc:chgData name="Alexandra Quirion" userId="9992dac9-a86d-46e1-ae69-5ad69d8b83a9" providerId="ADAL" clId="{A45B6589-C5A0-4ADF-B719-3A02561A4FC2}" dt="2024-03-05T14:31:02.110" v="30"/>
        <pc:sldMkLst>
          <pc:docMk/>
          <pc:sldMk cId="619631472" sldId="453"/>
        </pc:sldMkLst>
        <pc:spChg chg="mod">
          <ac:chgData name="Alexandra Quirion" userId="9992dac9-a86d-46e1-ae69-5ad69d8b83a9" providerId="ADAL" clId="{A45B6589-C5A0-4ADF-B719-3A02561A4FC2}" dt="2024-03-05T14:30:49.002" v="29" actId="115"/>
          <ac:spMkLst>
            <pc:docMk/>
            <pc:sldMk cId="619631472" sldId="453"/>
            <ac:spMk id="2" creationId="{588682F3-352B-E0A6-13B3-7DC9D5968805}"/>
          </ac:spMkLst>
        </pc:spChg>
      </pc:sldChg>
      <pc:sldChg chg="addSp modSp mod modAnim">
        <pc:chgData name="Alexandra Quirion" userId="9992dac9-a86d-46e1-ae69-5ad69d8b83a9" providerId="ADAL" clId="{A45B6589-C5A0-4ADF-B719-3A02561A4FC2}" dt="2024-03-05T15:16:10.495" v="56"/>
        <pc:sldMkLst>
          <pc:docMk/>
          <pc:sldMk cId="1594422763" sldId="455"/>
        </pc:sldMkLst>
        <pc:spChg chg="mod">
          <ac:chgData name="Alexandra Quirion" userId="9992dac9-a86d-46e1-ae69-5ad69d8b83a9" providerId="ADAL" clId="{A45B6589-C5A0-4ADF-B719-3A02561A4FC2}" dt="2024-03-05T15:16:08.383" v="55" actId="14100"/>
          <ac:spMkLst>
            <pc:docMk/>
            <pc:sldMk cId="1594422763" sldId="455"/>
            <ac:spMk id="2" creationId="{C1EEC160-8E6E-C950-5520-F9E72E4F1E58}"/>
          </ac:spMkLst>
        </pc:spChg>
        <pc:spChg chg="add mod">
          <ac:chgData name="Alexandra Quirion" userId="9992dac9-a86d-46e1-ae69-5ad69d8b83a9" providerId="ADAL" clId="{A45B6589-C5A0-4ADF-B719-3A02561A4FC2}" dt="2024-03-05T15:16:10.495" v="56"/>
          <ac:spMkLst>
            <pc:docMk/>
            <pc:sldMk cId="1594422763" sldId="455"/>
            <ac:spMk id="4" creationId="{8E459935-D0EF-1780-32EA-6BAB5F96A035}"/>
          </ac:spMkLst>
        </pc:spChg>
      </pc:sldChg>
      <pc:sldChg chg="modSp mod">
        <pc:chgData name="Alexandra Quirion" userId="9992dac9-a86d-46e1-ae69-5ad69d8b83a9" providerId="ADAL" clId="{A45B6589-C5A0-4ADF-B719-3A02561A4FC2}" dt="2024-03-05T16:54:59.207" v="83" actId="1076"/>
        <pc:sldMkLst>
          <pc:docMk/>
          <pc:sldMk cId="1283878152" sldId="456"/>
        </pc:sldMkLst>
        <pc:spChg chg="mod">
          <ac:chgData name="Alexandra Quirion" userId="9992dac9-a86d-46e1-ae69-5ad69d8b83a9" providerId="ADAL" clId="{A45B6589-C5A0-4ADF-B719-3A02561A4FC2}" dt="2024-03-05T16:54:59.207" v="83" actId="1076"/>
          <ac:spMkLst>
            <pc:docMk/>
            <pc:sldMk cId="1283878152" sldId="456"/>
            <ac:spMk id="6" creationId="{B041B035-17C9-1A1F-796A-152D7701AF8A}"/>
          </ac:spMkLst>
        </pc:spChg>
      </pc:sldChg>
      <pc:sldChg chg="modSp mod modAnim">
        <pc:chgData name="Alexandra Quirion" userId="9992dac9-a86d-46e1-ae69-5ad69d8b83a9" providerId="ADAL" clId="{A45B6589-C5A0-4ADF-B719-3A02561A4FC2}" dt="2024-03-05T16:53:10.741" v="78" actId="20577"/>
        <pc:sldMkLst>
          <pc:docMk/>
          <pc:sldMk cId="684194466" sldId="458"/>
        </pc:sldMkLst>
        <pc:spChg chg="mod">
          <ac:chgData name="Alexandra Quirion" userId="9992dac9-a86d-46e1-ae69-5ad69d8b83a9" providerId="ADAL" clId="{A45B6589-C5A0-4ADF-B719-3A02561A4FC2}" dt="2024-03-05T16:53:10.741" v="78" actId="20577"/>
          <ac:spMkLst>
            <pc:docMk/>
            <pc:sldMk cId="684194466" sldId="458"/>
            <ac:spMk id="2" creationId="{32AC0097-0272-6181-81E6-5F5AD8EB7A8E}"/>
          </ac:spMkLst>
        </pc:spChg>
      </pc:sldChg>
      <pc:sldChg chg="modSp mod">
        <pc:chgData name="Alexandra Quirion" userId="9992dac9-a86d-46e1-ae69-5ad69d8b83a9" providerId="ADAL" clId="{A45B6589-C5A0-4ADF-B719-3A02561A4FC2}" dt="2024-03-05T15:16:53.655" v="58" actId="14100"/>
        <pc:sldMkLst>
          <pc:docMk/>
          <pc:sldMk cId="3412055845" sldId="459"/>
        </pc:sldMkLst>
        <pc:spChg chg="mod">
          <ac:chgData name="Alexandra Quirion" userId="9992dac9-a86d-46e1-ae69-5ad69d8b83a9" providerId="ADAL" clId="{A45B6589-C5A0-4ADF-B719-3A02561A4FC2}" dt="2024-03-05T15:16:53.655" v="58" actId="14100"/>
          <ac:spMkLst>
            <pc:docMk/>
            <pc:sldMk cId="3412055845" sldId="459"/>
            <ac:spMk id="2" creationId="{E3F92268-BFA6-77A6-451A-78D3D6CB352C}"/>
          </ac:spMkLst>
        </pc:spChg>
        <pc:spChg chg="mod">
          <ac:chgData name="Alexandra Quirion" userId="9992dac9-a86d-46e1-ae69-5ad69d8b83a9" providerId="ADAL" clId="{A45B6589-C5A0-4ADF-B719-3A02561A4FC2}" dt="2024-03-05T15:16:26.349" v="57" actId="14100"/>
          <ac:spMkLst>
            <pc:docMk/>
            <pc:sldMk cId="3412055845" sldId="459"/>
            <ac:spMk id="3" creationId="{FD91B60D-E2B5-455D-9685-0DAD18A266A1}"/>
          </ac:spMkLst>
        </pc:spChg>
      </pc:sldChg>
    </pc:docChg>
  </pc:docChgLst>
  <pc:docChgLst>
    <pc:chgData name="Camille Levesque" userId="S::clevesque@idimages.com::1f5ce0c3-9368-40b8-b714-ae3727bfb649" providerId="AD" clId="Web-{579B1D3C-ABAD-C248-E2F1-3E2EFF2B1D1B}"/>
    <pc:docChg chg="modSld">
      <pc:chgData name="Camille Levesque" userId="S::clevesque@idimages.com::1f5ce0c3-9368-40b8-b714-ae3727bfb649" providerId="AD" clId="Web-{579B1D3C-ABAD-C248-E2F1-3E2EFF2B1D1B}" dt="2024-03-01T20:35:55.725" v="5" actId="20577"/>
      <pc:docMkLst>
        <pc:docMk/>
      </pc:docMkLst>
      <pc:sldChg chg="modSp">
        <pc:chgData name="Camille Levesque" userId="S::clevesque@idimages.com::1f5ce0c3-9368-40b8-b714-ae3727bfb649" providerId="AD" clId="Web-{579B1D3C-ABAD-C248-E2F1-3E2EFF2B1D1B}" dt="2024-03-01T20:34:39.426" v="2" actId="20577"/>
        <pc:sldMkLst>
          <pc:docMk/>
          <pc:sldMk cId="666013173" sldId="454"/>
        </pc:sldMkLst>
        <pc:spChg chg="mod">
          <ac:chgData name="Camille Levesque" userId="S::clevesque@idimages.com::1f5ce0c3-9368-40b8-b714-ae3727bfb649" providerId="AD" clId="Web-{579B1D3C-ABAD-C248-E2F1-3E2EFF2B1D1B}" dt="2024-03-01T20:34:39.426" v="2" actId="20577"/>
          <ac:spMkLst>
            <pc:docMk/>
            <pc:sldMk cId="666013173" sldId="454"/>
            <ac:spMk id="2" creationId="{97B6C202-D9CB-642E-808D-5121AD91DEDF}"/>
          </ac:spMkLst>
        </pc:spChg>
      </pc:sldChg>
      <pc:sldChg chg="modSp">
        <pc:chgData name="Camille Levesque" userId="S::clevesque@idimages.com::1f5ce0c3-9368-40b8-b714-ae3727bfb649" providerId="AD" clId="Web-{579B1D3C-ABAD-C248-E2F1-3E2EFF2B1D1B}" dt="2024-03-01T20:35:55.725" v="5" actId="20577"/>
        <pc:sldMkLst>
          <pc:docMk/>
          <pc:sldMk cId="684194466" sldId="458"/>
        </pc:sldMkLst>
        <pc:spChg chg="mod">
          <ac:chgData name="Camille Levesque" userId="S::clevesque@idimages.com::1f5ce0c3-9368-40b8-b714-ae3727bfb649" providerId="AD" clId="Web-{579B1D3C-ABAD-C248-E2F1-3E2EFF2B1D1B}" dt="2024-03-01T20:35:55.725" v="5" actId="20577"/>
          <ac:spMkLst>
            <pc:docMk/>
            <pc:sldMk cId="684194466" sldId="458"/>
            <ac:spMk id="2" creationId="{32AC0097-0272-6181-81E6-5F5AD8EB7A8E}"/>
          </ac:spMkLst>
        </pc:spChg>
      </pc:sldChg>
    </pc:docChg>
  </pc:docChgLst>
  <pc:docChgLst>
    <pc:chgData name="Martin Laforest" userId="S::mlaforest@idimages.com::eda1a518-52e6-4e24-93a9-4cc5ec26ae36" providerId="AD" clId="Web-{78D1A992-7167-40E2-E38E-DA9DFD9B0262}"/>
    <pc:docChg chg="modSld">
      <pc:chgData name="Martin Laforest" userId="S::mlaforest@idimages.com::eda1a518-52e6-4e24-93a9-4cc5ec26ae36" providerId="AD" clId="Web-{78D1A992-7167-40E2-E38E-DA9DFD9B0262}" dt="2024-03-01T20:31:43.054" v="5"/>
      <pc:docMkLst>
        <pc:docMk/>
      </pc:docMkLst>
      <pc:sldChg chg="delSp">
        <pc:chgData name="Martin Laforest" userId="S::mlaforest@idimages.com::eda1a518-52e6-4e24-93a9-4cc5ec26ae36" providerId="AD" clId="Web-{78D1A992-7167-40E2-E38E-DA9DFD9B0262}" dt="2024-03-01T20:31:02.850" v="1"/>
        <pc:sldMkLst>
          <pc:docMk/>
          <pc:sldMk cId="4245392449" sldId="426"/>
        </pc:sldMkLst>
        <pc:cxnChg chg="del">
          <ac:chgData name="Martin Laforest" userId="S::mlaforest@idimages.com::eda1a518-52e6-4e24-93a9-4cc5ec26ae36" providerId="AD" clId="Web-{78D1A992-7167-40E2-E38E-DA9DFD9B0262}" dt="2024-03-01T20:31:02.850" v="1"/>
          <ac:cxnSpMkLst>
            <pc:docMk/>
            <pc:sldMk cId="4245392449" sldId="426"/>
            <ac:cxnSpMk id="5" creationId="{40BE9FDE-CE14-5D30-AAAF-0D40009117CC}"/>
          </ac:cxnSpMkLst>
        </pc:cxnChg>
      </pc:sldChg>
      <pc:sldChg chg="delSp">
        <pc:chgData name="Martin Laforest" userId="S::mlaforest@idimages.com::eda1a518-52e6-4e24-93a9-4cc5ec26ae36" providerId="AD" clId="Web-{78D1A992-7167-40E2-E38E-DA9DFD9B0262}" dt="2024-03-01T20:31:43.054" v="5"/>
        <pc:sldMkLst>
          <pc:docMk/>
          <pc:sldMk cId="3685950912" sldId="440"/>
        </pc:sldMkLst>
        <pc:cxnChg chg="del">
          <ac:chgData name="Martin Laforest" userId="S::mlaforest@idimages.com::eda1a518-52e6-4e24-93a9-4cc5ec26ae36" providerId="AD" clId="Web-{78D1A992-7167-40E2-E38E-DA9DFD9B0262}" dt="2024-03-01T20:31:43.054" v="5"/>
          <ac:cxnSpMkLst>
            <pc:docMk/>
            <pc:sldMk cId="3685950912" sldId="440"/>
            <ac:cxnSpMk id="5" creationId="{40BE9FDE-CE14-5D30-AAAF-0D40009117CC}"/>
          </ac:cxnSpMkLst>
        </pc:cxnChg>
      </pc:sldChg>
      <pc:sldChg chg="delSp modSp">
        <pc:chgData name="Martin Laforest" userId="S::mlaforest@idimages.com::eda1a518-52e6-4e24-93a9-4cc5ec26ae36" providerId="AD" clId="Web-{78D1A992-7167-40E2-E38E-DA9DFD9B0262}" dt="2024-03-01T20:31:20.444" v="3"/>
        <pc:sldMkLst>
          <pc:docMk/>
          <pc:sldMk cId="4101264463" sldId="442"/>
        </pc:sldMkLst>
        <pc:cxnChg chg="del mod">
          <ac:chgData name="Martin Laforest" userId="S::mlaforest@idimages.com::eda1a518-52e6-4e24-93a9-4cc5ec26ae36" providerId="AD" clId="Web-{78D1A992-7167-40E2-E38E-DA9DFD9B0262}" dt="2024-03-01T20:31:20.444" v="3"/>
          <ac:cxnSpMkLst>
            <pc:docMk/>
            <pc:sldMk cId="4101264463" sldId="442"/>
            <ac:cxnSpMk id="5" creationId="{4078D16C-9F0F-1415-D2A8-4352A1CC841B}"/>
          </ac:cxnSpMkLst>
        </pc:cxnChg>
      </pc:sldChg>
      <pc:sldChg chg="delSp">
        <pc:chgData name="Martin Laforest" userId="S::mlaforest@idimages.com::eda1a518-52e6-4e24-93a9-4cc5ec26ae36" providerId="AD" clId="Web-{78D1A992-7167-40E2-E38E-DA9DFD9B0262}" dt="2024-03-01T20:29:15.268" v="0"/>
        <pc:sldMkLst>
          <pc:docMk/>
          <pc:sldMk cId="1944138071" sldId="443"/>
        </pc:sldMkLst>
        <pc:cxnChg chg="del">
          <ac:chgData name="Martin Laforest" userId="S::mlaforest@idimages.com::eda1a518-52e6-4e24-93a9-4cc5ec26ae36" providerId="AD" clId="Web-{78D1A992-7167-40E2-E38E-DA9DFD9B0262}" dt="2024-03-01T20:29:15.268" v="0"/>
          <ac:cxnSpMkLst>
            <pc:docMk/>
            <pc:sldMk cId="1944138071" sldId="443"/>
            <ac:cxnSpMk id="5" creationId="{8F38616B-F2E7-0A78-9DBA-4FAC10A4EF64}"/>
          </ac:cxnSpMkLst>
        </pc:cxnChg>
      </pc:sldChg>
      <pc:sldChg chg="delSp">
        <pc:chgData name="Martin Laforest" userId="S::mlaforest@idimages.com::eda1a518-52e6-4e24-93a9-4cc5ec26ae36" providerId="AD" clId="Web-{78D1A992-7167-40E2-E38E-DA9DFD9B0262}" dt="2024-03-01T20:31:33.382" v="4"/>
        <pc:sldMkLst>
          <pc:docMk/>
          <pc:sldMk cId="2224960517" sldId="460"/>
        </pc:sldMkLst>
        <pc:cxnChg chg="del">
          <ac:chgData name="Martin Laforest" userId="S::mlaforest@idimages.com::eda1a518-52e6-4e24-93a9-4cc5ec26ae36" providerId="AD" clId="Web-{78D1A992-7167-40E2-E38E-DA9DFD9B0262}" dt="2024-03-01T20:31:33.382" v="4"/>
          <ac:cxnSpMkLst>
            <pc:docMk/>
            <pc:sldMk cId="2224960517" sldId="460"/>
            <ac:cxnSpMk id="5" creationId="{773E78F7-4418-50AC-45CD-704E5F180DBB}"/>
          </ac:cxnSpMkLst>
        </pc:cxnChg>
      </pc:sldChg>
    </pc:docChg>
  </pc:docChgLst>
  <pc:docChgLst>
    <pc:chgData name="Martin Laforest" userId="eda1a518-52e6-4e24-93a9-4cc5ec26ae36" providerId="ADAL" clId="{087697F3-7C01-4457-897E-3FF7DF67D561}"/>
    <pc:docChg chg="custSel modSld">
      <pc:chgData name="Martin Laforest" userId="eda1a518-52e6-4e24-93a9-4cc5ec26ae36" providerId="ADAL" clId="{087697F3-7C01-4457-897E-3FF7DF67D561}" dt="2024-05-31T17:20:22.877" v="157" actId="20577"/>
      <pc:docMkLst>
        <pc:docMk/>
      </pc:docMkLst>
      <pc:sldChg chg="modSp mod">
        <pc:chgData name="Martin Laforest" userId="eda1a518-52e6-4e24-93a9-4cc5ec26ae36" providerId="ADAL" clId="{087697F3-7C01-4457-897E-3FF7DF67D561}" dt="2024-05-31T17:20:22.877" v="157" actId="20577"/>
        <pc:sldMkLst>
          <pc:docMk/>
          <pc:sldMk cId="882171295" sldId="299"/>
        </pc:sldMkLst>
        <pc:spChg chg="mod">
          <ac:chgData name="Martin Laforest" userId="eda1a518-52e6-4e24-93a9-4cc5ec26ae36" providerId="ADAL" clId="{087697F3-7C01-4457-897E-3FF7DF67D561}" dt="2024-05-31T17:20:22.877" v="157" actId="20577"/>
          <ac:spMkLst>
            <pc:docMk/>
            <pc:sldMk cId="882171295" sldId="299"/>
            <ac:spMk id="2" creationId="{7B54D2EB-1207-AA89-3DC5-6EFF861E8E7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32C8C7-F492-417A-8727-E8A49B76B98F}"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fr-CA"/>
        </a:p>
      </dgm:t>
    </dgm:pt>
    <dgm:pt modelId="{D48AC2D3-A00F-41A1-91F8-485732018DF2}">
      <dgm:prSet phldrT="[Texte]" custT="1"/>
      <dgm:spPr/>
      <dgm:t>
        <a:bodyPr/>
        <a:lstStyle/>
        <a:p>
          <a:pPr>
            <a:buClr>
              <a:srgbClr val="00B0F0"/>
            </a:buClr>
          </a:pPr>
          <a:r>
            <a:rPr lang="en-US" sz="1400" b="1" dirty="0">
              <a:solidFill>
                <a:schemeClr val="bg1"/>
              </a:solidFill>
            </a:rPr>
            <a:t>Transparency in supply chains and efforts to eradicate child </a:t>
          </a:r>
          <a:r>
            <a:rPr lang="en-US" sz="1400" b="1" dirty="0" err="1">
              <a:solidFill>
                <a:schemeClr val="bg1"/>
              </a:solidFill>
            </a:rPr>
            <a:t>labour</a:t>
          </a:r>
          <a:r>
            <a:rPr lang="en-US" sz="1400" b="1" dirty="0">
              <a:solidFill>
                <a:schemeClr val="bg1"/>
              </a:solidFill>
            </a:rPr>
            <a:t> and forced </a:t>
          </a:r>
          <a:r>
            <a:rPr lang="en-US" sz="1400" b="1" dirty="0" err="1">
              <a:solidFill>
                <a:schemeClr val="bg1"/>
              </a:solidFill>
            </a:rPr>
            <a:t>labour</a:t>
          </a:r>
          <a:r>
            <a:rPr lang="en-US" sz="1400" b="1" dirty="0">
              <a:solidFill>
                <a:schemeClr val="bg1"/>
              </a:solidFill>
            </a:rPr>
            <a:t>.</a:t>
          </a:r>
          <a:endParaRPr lang="fr-CA" sz="1400" b="1" dirty="0">
            <a:solidFill>
              <a:schemeClr val="bg1"/>
            </a:solidFill>
          </a:endParaRPr>
        </a:p>
      </dgm:t>
    </dgm:pt>
    <dgm:pt modelId="{9023998F-7BE2-453D-9E3D-EACE0B14B793}" type="parTrans" cxnId="{C26879CF-E56D-4571-9EE0-906E0BAF4AE2}">
      <dgm:prSet/>
      <dgm:spPr/>
      <dgm:t>
        <a:bodyPr/>
        <a:lstStyle/>
        <a:p>
          <a:endParaRPr lang="fr-CA" sz="3200" b="1">
            <a:solidFill>
              <a:schemeClr val="tx1"/>
            </a:solidFill>
          </a:endParaRPr>
        </a:p>
      </dgm:t>
    </dgm:pt>
    <dgm:pt modelId="{E92D2189-D907-4372-A23F-1B1DB1163B26}" type="sibTrans" cxnId="{C26879CF-E56D-4571-9EE0-906E0BAF4AE2}">
      <dgm:prSet/>
      <dgm:spPr/>
      <dgm:t>
        <a:bodyPr/>
        <a:lstStyle/>
        <a:p>
          <a:endParaRPr lang="fr-CA" sz="3200" b="1">
            <a:solidFill>
              <a:schemeClr val="tx1"/>
            </a:solidFill>
          </a:endParaRPr>
        </a:p>
      </dgm:t>
    </dgm:pt>
    <dgm:pt modelId="{4AC26D3D-EBD0-4A71-A4F7-2826D7BCB129}">
      <dgm:prSet phldrT="[Texte]" custT="1"/>
      <dgm:spPr/>
      <dgm:t>
        <a:bodyPr/>
        <a:lstStyle/>
        <a:p>
          <a:r>
            <a:rPr lang="en-US" sz="1100" b="1" i="0" u="none" dirty="0">
              <a:solidFill>
                <a:schemeClr val="tx1"/>
              </a:solidFill>
            </a:rPr>
            <a:t>Transparency in Supply Chains Act of (2010, </a:t>
          </a:r>
          <a:r>
            <a:rPr lang="en-US" sz="1100" b="1" i="0" u="none" dirty="0" err="1">
              <a:solidFill>
                <a:schemeClr val="tx1"/>
              </a:solidFill>
            </a:rPr>
            <a:t>Californie</a:t>
          </a:r>
          <a:r>
            <a:rPr lang="en-US" sz="1100" b="1" i="0" u="none" dirty="0">
              <a:solidFill>
                <a:schemeClr val="tx1"/>
              </a:solidFill>
            </a:rPr>
            <a:t>)</a:t>
          </a:r>
          <a:endParaRPr lang="fr-CA" sz="1100" b="1" dirty="0">
            <a:solidFill>
              <a:schemeClr val="tx1"/>
            </a:solidFill>
          </a:endParaRPr>
        </a:p>
      </dgm:t>
    </dgm:pt>
    <dgm:pt modelId="{0E879E01-01AC-4138-8CE4-23FD8A81500B}" type="parTrans" cxnId="{2C4FBAA8-9EFC-492D-9DFD-575070A7A69F}">
      <dgm:prSet custT="1"/>
      <dgm:spPr/>
      <dgm:t>
        <a:bodyPr/>
        <a:lstStyle/>
        <a:p>
          <a:endParaRPr lang="fr-CA" sz="1100" b="1">
            <a:solidFill>
              <a:schemeClr val="tx1"/>
            </a:solidFill>
          </a:endParaRPr>
        </a:p>
      </dgm:t>
    </dgm:pt>
    <dgm:pt modelId="{EB0D15E9-F78A-40B3-B03B-E14CBAE0E85D}" type="sibTrans" cxnId="{2C4FBAA8-9EFC-492D-9DFD-575070A7A69F}">
      <dgm:prSet/>
      <dgm:spPr/>
      <dgm:t>
        <a:bodyPr/>
        <a:lstStyle/>
        <a:p>
          <a:endParaRPr lang="fr-CA" sz="3200" b="1">
            <a:solidFill>
              <a:schemeClr val="tx1"/>
            </a:solidFill>
          </a:endParaRPr>
        </a:p>
      </dgm:t>
    </dgm:pt>
    <dgm:pt modelId="{6E756DBF-A7D6-45EA-91AD-12F292EC0AFC}">
      <dgm:prSet phldrT="[Texte]" custT="1"/>
      <dgm:spPr/>
      <dgm:t>
        <a:bodyPr/>
        <a:lstStyle/>
        <a:p>
          <a:r>
            <a:rPr lang="en-US" sz="1100" b="1" i="0" u="none" dirty="0">
              <a:solidFill>
                <a:schemeClr val="tx1"/>
              </a:solidFill>
            </a:rPr>
            <a:t>Modern Slavery Act 2015 (United Kingdom)</a:t>
          </a:r>
          <a:endParaRPr lang="fr-CA" sz="1100" b="1" dirty="0">
            <a:solidFill>
              <a:schemeClr val="tx1"/>
            </a:solidFill>
          </a:endParaRPr>
        </a:p>
      </dgm:t>
    </dgm:pt>
    <dgm:pt modelId="{2787CE7F-1F19-44D2-AD6F-29E40A3DFF8C}" type="parTrans" cxnId="{3FBA0F41-3A7B-4B24-9CD1-E418F7E7B22F}">
      <dgm:prSet custT="1"/>
      <dgm:spPr/>
      <dgm:t>
        <a:bodyPr/>
        <a:lstStyle/>
        <a:p>
          <a:endParaRPr lang="fr-CA" sz="1100" b="1">
            <a:solidFill>
              <a:schemeClr val="tx1"/>
            </a:solidFill>
          </a:endParaRPr>
        </a:p>
      </dgm:t>
    </dgm:pt>
    <dgm:pt modelId="{BE9C6132-1BC9-46C8-A2F7-9FC216718424}" type="sibTrans" cxnId="{3FBA0F41-3A7B-4B24-9CD1-E418F7E7B22F}">
      <dgm:prSet/>
      <dgm:spPr/>
      <dgm:t>
        <a:bodyPr/>
        <a:lstStyle/>
        <a:p>
          <a:endParaRPr lang="fr-CA" sz="3200" b="1">
            <a:solidFill>
              <a:schemeClr val="tx1"/>
            </a:solidFill>
          </a:endParaRPr>
        </a:p>
      </dgm:t>
    </dgm:pt>
    <dgm:pt modelId="{0A5EF0E8-2655-438B-B261-09B386DD3401}">
      <dgm:prSet phldrT="[Texte]" custT="1"/>
      <dgm:spPr/>
      <dgm:t>
        <a:bodyPr/>
        <a:lstStyle/>
        <a:p>
          <a:r>
            <a:rPr lang="fr-CA" sz="1100" b="1" i="0" u="none" dirty="0">
              <a:solidFill>
                <a:schemeClr val="tx1"/>
              </a:solidFill>
            </a:rPr>
            <a:t>Loi relative au devoir de vigilance (2017,France)</a:t>
          </a:r>
          <a:endParaRPr lang="fr-CA" sz="1100" b="1" dirty="0">
            <a:solidFill>
              <a:schemeClr val="tx1"/>
            </a:solidFill>
          </a:endParaRPr>
        </a:p>
      </dgm:t>
    </dgm:pt>
    <dgm:pt modelId="{831D5C5E-8193-49E6-8A6C-7EAF17EE0DA8}" type="parTrans" cxnId="{02F7033F-E767-41A6-A4B7-5F3F1BD60E8C}">
      <dgm:prSet custT="1"/>
      <dgm:spPr/>
      <dgm:t>
        <a:bodyPr/>
        <a:lstStyle/>
        <a:p>
          <a:endParaRPr lang="fr-CA" sz="1100" b="1">
            <a:solidFill>
              <a:schemeClr val="tx1"/>
            </a:solidFill>
          </a:endParaRPr>
        </a:p>
      </dgm:t>
    </dgm:pt>
    <dgm:pt modelId="{0808D93E-5F86-4CE5-AB8C-186071AB5573}" type="sibTrans" cxnId="{02F7033F-E767-41A6-A4B7-5F3F1BD60E8C}">
      <dgm:prSet/>
      <dgm:spPr/>
      <dgm:t>
        <a:bodyPr/>
        <a:lstStyle/>
        <a:p>
          <a:endParaRPr lang="fr-CA" sz="3200" b="1">
            <a:solidFill>
              <a:schemeClr val="tx1"/>
            </a:solidFill>
          </a:endParaRPr>
        </a:p>
      </dgm:t>
    </dgm:pt>
    <dgm:pt modelId="{A05B1063-8CFF-4689-91E5-89577678069E}">
      <dgm:prSet phldrT="[Texte]" custT="1"/>
      <dgm:spPr/>
      <dgm:t>
        <a:bodyPr/>
        <a:lstStyle/>
        <a:p>
          <a:r>
            <a:rPr lang="en-US" sz="1100" b="1" i="0" u="none" dirty="0">
              <a:solidFill>
                <a:schemeClr val="tx1"/>
              </a:solidFill>
            </a:rPr>
            <a:t>MODERN SLAVERY ACT (2018, </a:t>
          </a:r>
          <a:r>
            <a:rPr lang="en-US" sz="1100" b="1" i="0" u="none" dirty="0" err="1">
              <a:solidFill>
                <a:schemeClr val="tx1"/>
              </a:solidFill>
            </a:rPr>
            <a:t>Australie</a:t>
          </a:r>
          <a:r>
            <a:rPr lang="en-US" sz="1100" b="1" i="0" u="none" dirty="0">
              <a:solidFill>
                <a:schemeClr val="tx1"/>
              </a:solidFill>
            </a:rPr>
            <a:t>)</a:t>
          </a:r>
          <a:endParaRPr lang="fr-CA" sz="1100" b="1" dirty="0">
            <a:solidFill>
              <a:schemeClr val="tx1"/>
            </a:solidFill>
          </a:endParaRPr>
        </a:p>
      </dgm:t>
    </dgm:pt>
    <dgm:pt modelId="{EC07B955-99B6-4BFD-8828-90D0E0D515FB}" type="parTrans" cxnId="{8A37979B-ACC5-4E86-AA1E-D51D08ACB6E9}">
      <dgm:prSet custT="1"/>
      <dgm:spPr/>
      <dgm:t>
        <a:bodyPr/>
        <a:lstStyle/>
        <a:p>
          <a:endParaRPr lang="fr-CA" sz="1100" b="1">
            <a:solidFill>
              <a:schemeClr val="tx1"/>
            </a:solidFill>
          </a:endParaRPr>
        </a:p>
      </dgm:t>
    </dgm:pt>
    <dgm:pt modelId="{F08A328E-2F1F-4F96-AB39-B2D5B035D161}" type="sibTrans" cxnId="{8A37979B-ACC5-4E86-AA1E-D51D08ACB6E9}">
      <dgm:prSet/>
      <dgm:spPr/>
      <dgm:t>
        <a:bodyPr/>
        <a:lstStyle/>
        <a:p>
          <a:endParaRPr lang="fr-CA" sz="3200" b="1">
            <a:solidFill>
              <a:schemeClr val="tx1"/>
            </a:solidFill>
          </a:endParaRPr>
        </a:p>
      </dgm:t>
    </dgm:pt>
    <dgm:pt modelId="{E8CA890A-497A-4CD6-BA30-463DFA4E42ED}">
      <dgm:prSet phldrT="[Texte]" custT="1"/>
      <dgm:spPr/>
      <dgm:t>
        <a:bodyPr/>
        <a:lstStyle/>
        <a:p>
          <a:r>
            <a:rPr lang="fr-CA" sz="1100" b="1" i="0" u="none" dirty="0">
              <a:solidFill>
                <a:schemeClr val="tx1"/>
              </a:solidFill>
            </a:rPr>
            <a:t>Directive concernant la publication d’informations non financières (2014, Union européenne)</a:t>
          </a:r>
          <a:endParaRPr lang="fr-CA" sz="1100" b="1" dirty="0">
            <a:solidFill>
              <a:schemeClr val="tx1"/>
            </a:solidFill>
          </a:endParaRPr>
        </a:p>
      </dgm:t>
    </dgm:pt>
    <dgm:pt modelId="{1FEEF23C-0718-465A-B41A-4AF4F651CC9B}" type="parTrans" cxnId="{EF129ADB-B3F1-407C-92DC-4B499464F983}">
      <dgm:prSet custT="1"/>
      <dgm:spPr/>
      <dgm:t>
        <a:bodyPr/>
        <a:lstStyle/>
        <a:p>
          <a:endParaRPr lang="fr-CA" sz="1100" b="1">
            <a:solidFill>
              <a:schemeClr val="tx1"/>
            </a:solidFill>
          </a:endParaRPr>
        </a:p>
      </dgm:t>
    </dgm:pt>
    <dgm:pt modelId="{91BADC57-95BB-49D6-A28E-6EB3A0B68239}" type="sibTrans" cxnId="{EF129ADB-B3F1-407C-92DC-4B499464F983}">
      <dgm:prSet/>
      <dgm:spPr/>
      <dgm:t>
        <a:bodyPr/>
        <a:lstStyle/>
        <a:p>
          <a:endParaRPr lang="fr-CA" sz="3200" b="1">
            <a:solidFill>
              <a:schemeClr val="tx1"/>
            </a:solidFill>
          </a:endParaRPr>
        </a:p>
      </dgm:t>
    </dgm:pt>
    <dgm:pt modelId="{29FD8489-AF73-4915-B0DB-AEAAD13A1D8D}">
      <dgm:prSet phldrT="[Texte]" custT="1"/>
      <dgm:spPr/>
      <dgm:t>
        <a:bodyPr/>
        <a:lstStyle/>
        <a:p>
          <a:r>
            <a:rPr lang="nl-NL" sz="1100" b="1" i="0" u="none" dirty="0">
              <a:solidFill>
                <a:schemeClr val="tx1"/>
              </a:solidFill>
            </a:rPr>
            <a:t>Wet Zorgplicht Kinderarbeid (2019, Pays-Bas)</a:t>
          </a:r>
          <a:endParaRPr lang="fr-CA" sz="1100" b="1" dirty="0">
            <a:solidFill>
              <a:schemeClr val="tx1"/>
            </a:solidFill>
          </a:endParaRPr>
        </a:p>
      </dgm:t>
    </dgm:pt>
    <dgm:pt modelId="{018C2C43-6269-43A6-95ED-884A11DD1A03}" type="parTrans" cxnId="{DC7D6A40-7BBE-40EF-8E2E-E916B7309C51}">
      <dgm:prSet custT="1"/>
      <dgm:spPr/>
      <dgm:t>
        <a:bodyPr/>
        <a:lstStyle/>
        <a:p>
          <a:endParaRPr lang="fr-CA" sz="1100" b="1">
            <a:solidFill>
              <a:schemeClr val="tx1"/>
            </a:solidFill>
          </a:endParaRPr>
        </a:p>
      </dgm:t>
    </dgm:pt>
    <dgm:pt modelId="{E11DA7F5-118D-450B-BB4B-A291E89D683E}" type="sibTrans" cxnId="{DC7D6A40-7BBE-40EF-8E2E-E916B7309C51}">
      <dgm:prSet/>
      <dgm:spPr/>
      <dgm:t>
        <a:bodyPr/>
        <a:lstStyle/>
        <a:p>
          <a:endParaRPr lang="fr-CA" sz="3200" b="1">
            <a:solidFill>
              <a:schemeClr val="tx1"/>
            </a:solidFill>
          </a:endParaRPr>
        </a:p>
      </dgm:t>
    </dgm:pt>
    <dgm:pt modelId="{EE35A103-E0C2-4190-927A-693513825328}">
      <dgm:prSet phldrT="[Texte]" custT="1"/>
      <dgm:spPr/>
      <dgm:t>
        <a:bodyPr/>
        <a:lstStyle/>
        <a:p>
          <a:r>
            <a:rPr lang="fr-CA" sz="1100" b="1" i="0" u="none" dirty="0">
              <a:solidFill>
                <a:schemeClr val="tx1"/>
              </a:solidFill>
            </a:rPr>
            <a:t>L’Accord Canada-États-Unis-Mexique (ACEUM) (2020)</a:t>
          </a:r>
          <a:endParaRPr lang="fr-CA" sz="1100" b="1" dirty="0">
            <a:solidFill>
              <a:schemeClr val="tx1"/>
            </a:solidFill>
          </a:endParaRPr>
        </a:p>
      </dgm:t>
    </dgm:pt>
    <dgm:pt modelId="{020E232A-6FE3-419F-990D-27379ADD9573}" type="parTrans" cxnId="{747E04D0-829D-4CBE-A3AB-F34FC92DA6FF}">
      <dgm:prSet custT="1"/>
      <dgm:spPr/>
      <dgm:t>
        <a:bodyPr/>
        <a:lstStyle/>
        <a:p>
          <a:endParaRPr lang="fr-CA" sz="1100" b="1">
            <a:solidFill>
              <a:schemeClr val="tx1"/>
            </a:solidFill>
          </a:endParaRPr>
        </a:p>
      </dgm:t>
    </dgm:pt>
    <dgm:pt modelId="{C18B2A94-D92C-4B01-995B-59D4CCD4296E}" type="sibTrans" cxnId="{747E04D0-829D-4CBE-A3AB-F34FC92DA6FF}">
      <dgm:prSet/>
      <dgm:spPr/>
      <dgm:t>
        <a:bodyPr/>
        <a:lstStyle/>
        <a:p>
          <a:endParaRPr lang="fr-CA" sz="3200" b="1">
            <a:solidFill>
              <a:schemeClr val="tx1"/>
            </a:solidFill>
          </a:endParaRPr>
        </a:p>
      </dgm:t>
    </dgm:pt>
    <dgm:pt modelId="{52C0CE6E-8E61-4FD6-8B13-2AACA3BE6CCE}">
      <dgm:prSet phldrT="[Texte]" custT="1"/>
      <dgm:spPr/>
      <dgm:t>
        <a:bodyPr/>
        <a:lstStyle/>
        <a:p>
          <a:r>
            <a:rPr lang="fr-CA" sz="1100" b="1" i="0" u="none" dirty="0" err="1">
              <a:solidFill>
                <a:schemeClr val="tx1"/>
              </a:solidFill>
            </a:rPr>
            <a:t>Uyghur</a:t>
          </a:r>
          <a:r>
            <a:rPr lang="fr-CA" sz="1100" b="1" i="0" u="none" dirty="0">
              <a:solidFill>
                <a:schemeClr val="tx1"/>
              </a:solidFill>
            </a:rPr>
            <a:t> </a:t>
          </a:r>
          <a:r>
            <a:rPr lang="fr-CA" sz="1100" b="1" i="0" u="none" dirty="0" err="1">
              <a:solidFill>
                <a:schemeClr val="tx1"/>
              </a:solidFill>
            </a:rPr>
            <a:t>Forced</a:t>
          </a:r>
          <a:r>
            <a:rPr lang="fr-CA" sz="1100" b="1" i="0" u="none" dirty="0">
              <a:solidFill>
                <a:schemeClr val="tx1"/>
              </a:solidFill>
            </a:rPr>
            <a:t> Labour Prevention </a:t>
          </a:r>
          <a:r>
            <a:rPr lang="fr-CA" sz="1100" b="1" i="0" u="none" dirty="0" err="1">
              <a:solidFill>
                <a:schemeClr val="tx1"/>
              </a:solidFill>
            </a:rPr>
            <a:t>Act</a:t>
          </a:r>
          <a:r>
            <a:rPr lang="fr-CA" sz="1100" b="1" i="0" u="none" dirty="0">
              <a:solidFill>
                <a:schemeClr val="tx1"/>
              </a:solidFill>
            </a:rPr>
            <a:t> (2021,États-Unis)</a:t>
          </a:r>
          <a:endParaRPr lang="fr-CA" sz="1100" b="1" dirty="0">
            <a:solidFill>
              <a:schemeClr val="tx1"/>
            </a:solidFill>
          </a:endParaRPr>
        </a:p>
      </dgm:t>
    </dgm:pt>
    <dgm:pt modelId="{13450FFD-41FE-4047-B01E-B59F0300CFF2}" type="parTrans" cxnId="{E954CD7D-1552-4F38-8BD2-94CB4FCCAB43}">
      <dgm:prSet custT="1"/>
      <dgm:spPr/>
      <dgm:t>
        <a:bodyPr/>
        <a:lstStyle/>
        <a:p>
          <a:endParaRPr lang="fr-CA" sz="1100" b="1">
            <a:solidFill>
              <a:schemeClr val="tx1"/>
            </a:solidFill>
          </a:endParaRPr>
        </a:p>
      </dgm:t>
    </dgm:pt>
    <dgm:pt modelId="{D6798352-CEE3-4A7C-A4FE-DB18F17BFF89}" type="sibTrans" cxnId="{E954CD7D-1552-4F38-8BD2-94CB4FCCAB43}">
      <dgm:prSet/>
      <dgm:spPr/>
      <dgm:t>
        <a:bodyPr/>
        <a:lstStyle/>
        <a:p>
          <a:endParaRPr lang="fr-CA" sz="3200" b="1">
            <a:solidFill>
              <a:schemeClr val="tx1"/>
            </a:solidFill>
          </a:endParaRPr>
        </a:p>
      </dgm:t>
    </dgm:pt>
    <dgm:pt modelId="{FA004E2D-6920-4587-8AC7-E7723D981942}" type="pres">
      <dgm:prSet presAssocID="{C432C8C7-F492-417A-8727-E8A49B76B98F}" presName="Name0" presStyleCnt="0">
        <dgm:presLayoutVars>
          <dgm:chMax val="1"/>
          <dgm:dir/>
          <dgm:animLvl val="ctr"/>
          <dgm:resizeHandles val="exact"/>
        </dgm:presLayoutVars>
      </dgm:prSet>
      <dgm:spPr/>
    </dgm:pt>
    <dgm:pt modelId="{7AD99987-B812-49E2-9AB7-6A634FB2205E}" type="pres">
      <dgm:prSet presAssocID="{D48AC2D3-A00F-41A1-91F8-485732018DF2}" presName="centerShape" presStyleLbl="node0" presStyleIdx="0" presStyleCnt="1" custScaleX="160521" custScaleY="139792"/>
      <dgm:spPr/>
    </dgm:pt>
    <dgm:pt modelId="{E62BFCA5-8532-4995-9874-45B11181A170}" type="pres">
      <dgm:prSet presAssocID="{0E879E01-01AC-4138-8CE4-23FD8A81500B}" presName="parTrans" presStyleLbl="sibTrans2D1" presStyleIdx="0" presStyleCnt="8"/>
      <dgm:spPr/>
    </dgm:pt>
    <dgm:pt modelId="{91D4DB4C-0AA0-4A1F-9832-14F704D35156}" type="pres">
      <dgm:prSet presAssocID="{0E879E01-01AC-4138-8CE4-23FD8A81500B}" presName="connectorText" presStyleLbl="sibTrans2D1" presStyleIdx="0" presStyleCnt="8"/>
      <dgm:spPr/>
    </dgm:pt>
    <dgm:pt modelId="{88A4BE57-1E73-44BD-B5B0-1E28C3F53108}" type="pres">
      <dgm:prSet presAssocID="{4AC26D3D-EBD0-4A71-A4F7-2826D7BCB129}" presName="node" presStyleLbl="node1" presStyleIdx="0" presStyleCnt="8">
        <dgm:presLayoutVars>
          <dgm:bulletEnabled val="1"/>
        </dgm:presLayoutVars>
      </dgm:prSet>
      <dgm:spPr/>
    </dgm:pt>
    <dgm:pt modelId="{0B0ADBBB-9E88-479B-9FAE-4A849AE73143}" type="pres">
      <dgm:prSet presAssocID="{1FEEF23C-0718-465A-B41A-4AF4F651CC9B}" presName="parTrans" presStyleLbl="sibTrans2D1" presStyleIdx="1" presStyleCnt="8"/>
      <dgm:spPr/>
    </dgm:pt>
    <dgm:pt modelId="{27F73390-CFF7-4CF9-A9A5-13984FDF5D8F}" type="pres">
      <dgm:prSet presAssocID="{1FEEF23C-0718-465A-B41A-4AF4F651CC9B}" presName="connectorText" presStyleLbl="sibTrans2D1" presStyleIdx="1" presStyleCnt="8"/>
      <dgm:spPr/>
    </dgm:pt>
    <dgm:pt modelId="{F8F193BA-B519-4216-958D-C8C34CD523D7}" type="pres">
      <dgm:prSet presAssocID="{E8CA890A-497A-4CD6-BA30-463DFA4E42ED}" presName="node" presStyleLbl="node1" presStyleIdx="1" presStyleCnt="8">
        <dgm:presLayoutVars>
          <dgm:bulletEnabled val="1"/>
        </dgm:presLayoutVars>
      </dgm:prSet>
      <dgm:spPr/>
    </dgm:pt>
    <dgm:pt modelId="{76D4A12F-2032-4CA6-A26C-C1C51670B4A5}" type="pres">
      <dgm:prSet presAssocID="{2787CE7F-1F19-44D2-AD6F-29E40A3DFF8C}" presName="parTrans" presStyleLbl="sibTrans2D1" presStyleIdx="2" presStyleCnt="8"/>
      <dgm:spPr/>
    </dgm:pt>
    <dgm:pt modelId="{E703787D-22D9-47C5-86BA-FACAB963DA42}" type="pres">
      <dgm:prSet presAssocID="{2787CE7F-1F19-44D2-AD6F-29E40A3DFF8C}" presName="connectorText" presStyleLbl="sibTrans2D1" presStyleIdx="2" presStyleCnt="8"/>
      <dgm:spPr/>
    </dgm:pt>
    <dgm:pt modelId="{10EA9B5A-62D7-4B98-AAF0-DC82888A0C98}" type="pres">
      <dgm:prSet presAssocID="{6E756DBF-A7D6-45EA-91AD-12F292EC0AFC}" presName="node" presStyleLbl="node1" presStyleIdx="2" presStyleCnt="8">
        <dgm:presLayoutVars>
          <dgm:bulletEnabled val="1"/>
        </dgm:presLayoutVars>
      </dgm:prSet>
      <dgm:spPr/>
    </dgm:pt>
    <dgm:pt modelId="{819A4E43-1447-4435-87F4-55D96B54E802}" type="pres">
      <dgm:prSet presAssocID="{831D5C5E-8193-49E6-8A6C-7EAF17EE0DA8}" presName="parTrans" presStyleLbl="sibTrans2D1" presStyleIdx="3" presStyleCnt="8"/>
      <dgm:spPr/>
    </dgm:pt>
    <dgm:pt modelId="{4FC01463-1D75-43EA-9758-6170A83D414F}" type="pres">
      <dgm:prSet presAssocID="{831D5C5E-8193-49E6-8A6C-7EAF17EE0DA8}" presName="connectorText" presStyleLbl="sibTrans2D1" presStyleIdx="3" presStyleCnt="8"/>
      <dgm:spPr/>
    </dgm:pt>
    <dgm:pt modelId="{65EE27AA-931E-41D7-ABA8-19375FA342F9}" type="pres">
      <dgm:prSet presAssocID="{0A5EF0E8-2655-438B-B261-09B386DD3401}" presName="node" presStyleLbl="node1" presStyleIdx="3" presStyleCnt="8">
        <dgm:presLayoutVars>
          <dgm:bulletEnabled val="1"/>
        </dgm:presLayoutVars>
      </dgm:prSet>
      <dgm:spPr/>
    </dgm:pt>
    <dgm:pt modelId="{21E4FA0B-288E-4CBC-935A-7575D361B7AB}" type="pres">
      <dgm:prSet presAssocID="{EC07B955-99B6-4BFD-8828-90D0E0D515FB}" presName="parTrans" presStyleLbl="sibTrans2D1" presStyleIdx="4" presStyleCnt="8"/>
      <dgm:spPr/>
    </dgm:pt>
    <dgm:pt modelId="{7265EF9B-A2A6-414D-9C45-FA03EFA72871}" type="pres">
      <dgm:prSet presAssocID="{EC07B955-99B6-4BFD-8828-90D0E0D515FB}" presName="connectorText" presStyleLbl="sibTrans2D1" presStyleIdx="4" presStyleCnt="8"/>
      <dgm:spPr/>
    </dgm:pt>
    <dgm:pt modelId="{BEDECFCC-A092-46C4-9380-3188126C3B79}" type="pres">
      <dgm:prSet presAssocID="{A05B1063-8CFF-4689-91E5-89577678069E}" presName="node" presStyleLbl="node1" presStyleIdx="4" presStyleCnt="8">
        <dgm:presLayoutVars>
          <dgm:bulletEnabled val="1"/>
        </dgm:presLayoutVars>
      </dgm:prSet>
      <dgm:spPr/>
    </dgm:pt>
    <dgm:pt modelId="{33CBB6FD-4AEE-46BB-9E1C-16FEFB1DA3C0}" type="pres">
      <dgm:prSet presAssocID="{018C2C43-6269-43A6-95ED-884A11DD1A03}" presName="parTrans" presStyleLbl="sibTrans2D1" presStyleIdx="5" presStyleCnt="8"/>
      <dgm:spPr/>
    </dgm:pt>
    <dgm:pt modelId="{4033FE85-4037-4BF8-9CE9-70DA99A94D6E}" type="pres">
      <dgm:prSet presAssocID="{018C2C43-6269-43A6-95ED-884A11DD1A03}" presName="connectorText" presStyleLbl="sibTrans2D1" presStyleIdx="5" presStyleCnt="8"/>
      <dgm:spPr/>
    </dgm:pt>
    <dgm:pt modelId="{2C3C7C4E-FF5F-4A08-A81F-9E2F65F19A91}" type="pres">
      <dgm:prSet presAssocID="{29FD8489-AF73-4915-B0DB-AEAAD13A1D8D}" presName="node" presStyleLbl="node1" presStyleIdx="5" presStyleCnt="8">
        <dgm:presLayoutVars>
          <dgm:bulletEnabled val="1"/>
        </dgm:presLayoutVars>
      </dgm:prSet>
      <dgm:spPr/>
    </dgm:pt>
    <dgm:pt modelId="{E4B2BFC0-5DF5-4615-A86B-929CC0AE4363}" type="pres">
      <dgm:prSet presAssocID="{020E232A-6FE3-419F-990D-27379ADD9573}" presName="parTrans" presStyleLbl="sibTrans2D1" presStyleIdx="6" presStyleCnt="8"/>
      <dgm:spPr/>
    </dgm:pt>
    <dgm:pt modelId="{A333206E-0F42-4D07-9197-3F83C10A50AC}" type="pres">
      <dgm:prSet presAssocID="{020E232A-6FE3-419F-990D-27379ADD9573}" presName="connectorText" presStyleLbl="sibTrans2D1" presStyleIdx="6" presStyleCnt="8"/>
      <dgm:spPr/>
    </dgm:pt>
    <dgm:pt modelId="{51CECD4C-3954-4BAA-8145-7E5FDD17B377}" type="pres">
      <dgm:prSet presAssocID="{EE35A103-E0C2-4190-927A-693513825328}" presName="node" presStyleLbl="node1" presStyleIdx="6" presStyleCnt="8">
        <dgm:presLayoutVars>
          <dgm:bulletEnabled val="1"/>
        </dgm:presLayoutVars>
      </dgm:prSet>
      <dgm:spPr/>
    </dgm:pt>
    <dgm:pt modelId="{227B2FB0-8506-4FB1-B52E-4AE0ED65ACB5}" type="pres">
      <dgm:prSet presAssocID="{13450FFD-41FE-4047-B01E-B59F0300CFF2}" presName="parTrans" presStyleLbl="sibTrans2D1" presStyleIdx="7" presStyleCnt="8"/>
      <dgm:spPr/>
    </dgm:pt>
    <dgm:pt modelId="{1E3D968D-9E0B-44B6-889E-7D2381C0DAC2}" type="pres">
      <dgm:prSet presAssocID="{13450FFD-41FE-4047-B01E-B59F0300CFF2}" presName="connectorText" presStyleLbl="sibTrans2D1" presStyleIdx="7" presStyleCnt="8"/>
      <dgm:spPr/>
    </dgm:pt>
    <dgm:pt modelId="{68D71371-14A5-47FF-9531-CD4B834D3304}" type="pres">
      <dgm:prSet presAssocID="{52C0CE6E-8E61-4FD6-8B13-2AACA3BE6CCE}" presName="node" presStyleLbl="node1" presStyleIdx="7" presStyleCnt="8">
        <dgm:presLayoutVars>
          <dgm:bulletEnabled val="1"/>
        </dgm:presLayoutVars>
      </dgm:prSet>
      <dgm:spPr/>
    </dgm:pt>
  </dgm:ptLst>
  <dgm:cxnLst>
    <dgm:cxn modelId="{83E7BA01-B2A8-40BC-8AD4-8FC23ACA4860}" type="presOf" srcId="{831D5C5E-8193-49E6-8A6C-7EAF17EE0DA8}" destId="{4FC01463-1D75-43EA-9758-6170A83D414F}" srcOrd="1" destOrd="0" presId="urn:microsoft.com/office/officeart/2005/8/layout/radial5"/>
    <dgm:cxn modelId="{B75E8903-3DB7-4D3C-8DE1-24C43D80130A}" type="presOf" srcId="{EC07B955-99B6-4BFD-8828-90D0E0D515FB}" destId="{21E4FA0B-288E-4CBC-935A-7575D361B7AB}" srcOrd="0" destOrd="0" presId="urn:microsoft.com/office/officeart/2005/8/layout/radial5"/>
    <dgm:cxn modelId="{B03FAE19-3F9C-4A21-AF77-D4BDE36609C0}" type="presOf" srcId="{831D5C5E-8193-49E6-8A6C-7EAF17EE0DA8}" destId="{819A4E43-1447-4435-87F4-55D96B54E802}" srcOrd="0" destOrd="0" presId="urn:microsoft.com/office/officeart/2005/8/layout/radial5"/>
    <dgm:cxn modelId="{EC36081E-4A64-4BD2-BDB3-DFAB9D995FA3}" type="presOf" srcId="{020E232A-6FE3-419F-990D-27379ADD9573}" destId="{A333206E-0F42-4D07-9197-3F83C10A50AC}" srcOrd="1" destOrd="0" presId="urn:microsoft.com/office/officeart/2005/8/layout/radial5"/>
    <dgm:cxn modelId="{582B532E-284A-4E0A-92B1-DBD01E10F81B}" type="presOf" srcId="{C432C8C7-F492-417A-8727-E8A49B76B98F}" destId="{FA004E2D-6920-4587-8AC7-E7723D981942}" srcOrd="0" destOrd="0" presId="urn:microsoft.com/office/officeart/2005/8/layout/radial5"/>
    <dgm:cxn modelId="{65733035-B6AB-4F3E-9E61-05BA5FF745A2}" type="presOf" srcId="{2787CE7F-1F19-44D2-AD6F-29E40A3DFF8C}" destId="{76D4A12F-2032-4CA6-A26C-C1C51670B4A5}" srcOrd="0" destOrd="0" presId="urn:microsoft.com/office/officeart/2005/8/layout/radial5"/>
    <dgm:cxn modelId="{02F7033F-E767-41A6-A4B7-5F3F1BD60E8C}" srcId="{D48AC2D3-A00F-41A1-91F8-485732018DF2}" destId="{0A5EF0E8-2655-438B-B261-09B386DD3401}" srcOrd="3" destOrd="0" parTransId="{831D5C5E-8193-49E6-8A6C-7EAF17EE0DA8}" sibTransId="{0808D93E-5F86-4CE5-AB8C-186071AB5573}"/>
    <dgm:cxn modelId="{DC7D6A40-7BBE-40EF-8E2E-E916B7309C51}" srcId="{D48AC2D3-A00F-41A1-91F8-485732018DF2}" destId="{29FD8489-AF73-4915-B0DB-AEAAD13A1D8D}" srcOrd="5" destOrd="0" parTransId="{018C2C43-6269-43A6-95ED-884A11DD1A03}" sibTransId="{E11DA7F5-118D-450B-BB4B-A291E89D683E}"/>
    <dgm:cxn modelId="{66F6905B-FC19-4EF5-A359-F495CC2E302B}" type="presOf" srcId="{0A5EF0E8-2655-438B-B261-09B386DD3401}" destId="{65EE27AA-931E-41D7-ABA8-19375FA342F9}" srcOrd="0" destOrd="0" presId="urn:microsoft.com/office/officeart/2005/8/layout/radial5"/>
    <dgm:cxn modelId="{FF7D7B5C-1C19-4533-B40B-0980C6B5205E}" type="presOf" srcId="{018C2C43-6269-43A6-95ED-884A11DD1A03}" destId="{33CBB6FD-4AEE-46BB-9E1C-16FEFB1DA3C0}" srcOrd="0" destOrd="0" presId="urn:microsoft.com/office/officeart/2005/8/layout/radial5"/>
    <dgm:cxn modelId="{C8E1A960-BEBF-4F28-BE6D-A5984CAE5F7A}" type="presOf" srcId="{020E232A-6FE3-419F-990D-27379ADD9573}" destId="{E4B2BFC0-5DF5-4615-A86B-929CC0AE4363}" srcOrd="0" destOrd="0" presId="urn:microsoft.com/office/officeart/2005/8/layout/radial5"/>
    <dgm:cxn modelId="{3FBA0F41-3A7B-4B24-9CD1-E418F7E7B22F}" srcId="{D48AC2D3-A00F-41A1-91F8-485732018DF2}" destId="{6E756DBF-A7D6-45EA-91AD-12F292EC0AFC}" srcOrd="2" destOrd="0" parTransId="{2787CE7F-1F19-44D2-AD6F-29E40A3DFF8C}" sibTransId="{BE9C6132-1BC9-46C8-A2F7-9FC216718424}"/>
    <dgm:cxn modelId="{9A114C41-0512-41FF-A48B-FE85666AE145}" type="presOf" srcId="{6E756DBF-A7D6-45EA-91AD-12F292EC0AFC}" destId="{10EA9B5A-62D7-4B98-AAF0-DC82888A0C98}" srcOrd="0" destOrd="0" presId="urn:microsoft.com/office/officeart/2005/8/layout/radial5"/>
    <dgm:cxn modelId="{67E7B668-0516-49EB-9CA2-EE8B2463589F}" type="presOf" srcId="{1FEEF23C-0718-465A-B41A-4AF4F651CC9B}" destId="{27F73390-CFF7-4CF9-A9A5-13984FDF5D8F}" srcOrd="1" destOrd="0" presId="urn:microsoft.com/office/officeart/2005/8/layout/radial5"/>
    <dgm:cxn modelId="{AD65EE6D-5248-45DD-816A-A98E2F46BE56}" type="presOf" srcId="{EC07B955-99B6-4BFD-8828-90D0E0D515FB}" destId="{7265EF9B-A2A6-414D-9C45-FA03EFA72871}" srcOrd="1" destOrd="0" presId="urn:microsoft.com/office/officeart/2005/8/layout/radial5"/>
    <dgm:cxn modelId="{2FB99A75-B8F1-449B-82B6-D94B246534A9}" type="presOf" srcId="{1FEEF23C-0718-465A-B41A-4AF4F651CC9B}" destId="{0B0ADBBB-9E88-479B-9FAE-4A849AE73143}" srcOrd="0" destOrd="0" presId="urn:microsoft.com/office/officeart/2005/8/layout/radial5"/>
    <dgm:cxn modelId="{E954CD7D-1552-4F38-8BD2-94CB4FCCAB43}" srcId="{D48AC2D3-A00F-41A1-91F8-485732018DF2}" destId="{52C0CE6E-8E61-4FD6-8B13-2AACA3BE6CCE}" srcOrd="7" destOrd="0" parTransId="{13450FFD-41FE-4047-B01E-B59F0300CFF2}" sibTransId="{D6798352-CEE3-4A7C-A4FE-DB18F17BFF89}"/>
    <dgm:cxn modelId="{23CC1585-ACC3-4A89-A698-1CF4B33CA3FC}" type="presOf" srcId="{29FD8489-AF73-4915-B0DB-AEAAD13A1D8D}" destId="{2C3C7C4E-FF5F-4A08-A81F-9E2F65F19A91}" srcOrd="0" destOrd="0" presId="urn:microsoft.com/office/officeart/2005/8/layout/radial5"/>
    <dgm:cxn modelId="{F4B7328C-1567-493D-B8B9-D0D889D310A1}" type="presOf" srcId="{2787CE7F-1F19-44D2-AD6F-29E40A3DFF8C}" destId="{E703787D-22D9-47C5-86BA-FACAB963DA42}" srcOrd="1" destOrd="0" presId="urn:microsoft.com/office/officeart/2005/8/layout/radial5"/>
    <dgm:cxn modelId="{8B37978F-FC84-4D1C-8640-73662FA1A4A8}" type="presOf" srcId="{EE35A103-E0C2-4190-927A-693513825328}" destId="{51CECD4C-3954-4BAA-8145-7E5FDD17B377}" srcOrd="0" destOrd="0" presId="urn:microsoft.com/office/officeart/2005/8/layout/radial5"/>
    <dgm:cxn modelId="{3509F092-D7BF-436C-9256-5CF5FE6D8DD0}" type="presOf" srcId="{018C2C43-6269-43A6-95ED-884A11DD1A03}" destId="{4033FE85-4037-4BF8-9CE9-70DA99A94D6E}" srcOrd="1" destOrd="0" presId="urn:microsoft.com/office/officeart/2005/8/layout/radial5"/>
    <dgm:cxn modelId="{8A37979B-ACC5-4E86-AA1E-D51D08ACB6E9}" srcId="{D48AC2D3-A00F-41A1-91F8-485732018DF2}" destId="{A05B1063-8CFF-4689-91E5-89577678069E}" srcOrd="4" destOrd="0" parTransId="{EC07B955-99B6-4BFD-8828-90D0E0D515FB}" sibTransId="{F08A328E-2F1F-4F96-AB39-B2D5B035D161}"/>
    <dgm:cxn modelId="{150E8E9D-6305-48FE-96C0-00C3BA1C9B60}" type="presOf" srcId="{E8CA890A-497A-4CD6-BA30-463DFA4E42ED}" destId="{F8F193BA-B519-4216-958D-C8C34CD523D7}" srcOrd="0" destOrd="0" presId="urn:microsoft.com/office/officeart/2005/8/layout/radial5"/>
    <dgm:cxn modelId="{2C4FBAA8-9EFC-492D-9DFD-575070A7A69F}" srcId="{D48AC2D3-A00F-41A1-91F8-485732018DF2}" destId="{4AC26D3D-EBD0-4A71-A4F7-2826D7BCB129}" srcOrd="0" destOrd="0" parTransId="{0E879E01-01AC-4138-8CE4-23FD8A81500B}" sibTransId="{EB0D15E9-F78A-40B3-B03B-E14CBAE0E85D}"/>
    <dgm:cxn modelId="{B302AFAE-D46E-4BB0-BA46-6909C19472A2}" type="presOf" srcId="{D48AC2D3-A00F-41A1-91F8-485732018DF2}" destId="{7AD99987-B812-49E2-9AB7-6A634FB2205E}" srcOrd="0" destOrd="0" presId="urn:microsoft.com/office/officeart/2005/8/layout/radial5"/>
    <dgm:cxn modelId="{D28802B5-77B0-43C2-A82E-29DCD88E56F3}" type="presOf" srcId="{A05B1063-8CFF-4689-91E5-89577678069E}" destId="{BEDECFCC-A092-46C4-9380-3188126C3B79}" srcOrd="0" destOrd="0" presId="urn:microsoft.com/office/officeart/2005/8/layout/radial5"/>
    <dgm:cxn modelId="{00C8F5BF-C4DA-4711-A017-2DA3E682A11D}" type="presOf" srcId="{13450FFD-41FE-4047-B01E-B59F0300CFF2}" destId="{227B2FB0-8506-4FB1-B52E-4AE0ED65ACB5}" srcOrd="0" destOrd="0" presId="urn:microsoft.com/office/officeart/2005/8/layout/radial5"/>
    <dgm:cxn modelId="{C265CFCD-F8B0-4CAE-A4CB-B6E55B71BB95}" type="presOf" srcId="{4AC26D3D-EBD0-4A71-A4F7-2826D7BCB129}" destId="{88A4BE57-1E73-44BD-B5B0-1E28C3F53108}" srcOrd="0" destOrd="0" presId="urn:microsoft.com/office/officeart/2005/8/layout/radial5"/>
    <dgm:cxn modelId="{C26879CF-E56D-4571-9EE0-906E0BAF4AE2}" srcId="{C432C8C7-F492-417A-8727-E8A49B76B98F}" destId="{D48AC2D3-A00F-41A1-91F8-485732018DF2}" srcOrd="0" destOrd="0" parTransId="{9023998F-7BE2-453D-9E3D-EACE0B14B793}" sibTransId="{E92D2189-D907-4372-A23F-1B1DB1163B26}"/>
    <dgm:cxn modelId="{747E04D0-829D-4CBE-A3AB-F34FC92DA6FF}" srcId="{D48AC2D3-A00F-41A1-91F8-485732018DF2}" destId="{EE35A103-E0C2-4190-927A-693513825328}" srcOrd="6" destOrd="0" parTransId="{020E232A-6FE3-419F-990D-27379ADD9573}" sibTransId="{C18B2A94-D92C-4B01-995B-59D4CCD4296E}"/>
    <dgm:cxn modelId="{8FD733D6-08F2-4BE3-A09B-FDEA4903831D}" type="presOf" srcId="{13450FFD-41FE-4047-B01E-B59F0300CFF2}" destId="{1E3D968D-9E0B-44B6-889E-7D2381C0DAC2}" srcOrd="1" destOrd="0" presId="urn:microsoft.com/office/officeart/2005/8/layout/radial5"/>
    <dgm:cxn modelId="{AADCBDDA-B30E-496C-8F11-1355FBA6935E}" type="presOf" srcId="{0E879E01-01AC-4138-8CE4-23FD8A81500B}" destId="{E62BFCA5-8532-4995-9874-45B11181A170}" srcOrd="0" destOrd="0" presId="urn:microsoft.com/office/officeart/2005/8/layout/radial5"/>
    <dgm:cxn modelId="{EF129ADB-B3F1-407C-92DC-4B499464F983}" srcId="{D48AC2D3-A00F-41A1-91F8-485732018DF2}" destId="{E8CA890A-497A-4CD6-BA30-463DFA4E42ED}" srcOrd="1" destOrd="0" parTransId="{1FEEF23C-0718-465A-B41A-4AF4F651CC9B}" sibTransId="{91BADC57-95BB-49D6-A28E-6EB3A0B68239}"/>
    <dgm:cxn modelId="{C6D99AE0-38DE-43CD-BAE9-7BC977087F22}" type="presOf" srcId="{52C0CE6E-8E61-4FD6-8B13-2AACA3BE6CCE}" destId="{68D71371-14A5-47FF-9531-CD4B834D3304}" srcOrd="0" destOrd="0" presId="urn:microsoft.com/office/officeart/2005/8/layout/radial5"/>
    <dgm:cxn modelId="{7D509BEA-4176-4BBB-ACB1-78B79A653E04}" type="presOf" srcId="{0E879E01-01AC-4138-8CE4-23FD8A81500B}" destId="{91D4DB4C-0AA0-4A1F-9832-14F704D35156}" srcOrd="1" destOrd="0" presId="urn:microsoft.com/office/officeart/2005/8/layout/radial5"/>
    <dgm:cxn modelId="{59CDC509-8440-4C22-945C-EEAAC2008CBE}" type="presParOf" srcId="{FA004E2D-6920-4587-8AC7-E7723D981942}" destId="{7AD99987-B812-49E2-9AB7-6A634FB2205E}" srcOrd="0" destOrd="0" presId="urn:microsoft.com/office/officeart/2005/8/layout/radial5"/>
    <dgm:cxn modelId="{480AA1A4-C0F4-4D01-B3E1-3C80915557A4}" type="presParOf" srcId="{FA004E2D-6920-4587-8AC7-E7723D981942}" destId="{E62BFCA5-8532-4995-9874-45B11181A170}" srcOrd="1" destOrd="0" presId="urn:microsoft.com/office/officeart/2005/8/layout/radial5"/>
    <dgm:cxn modelId="{6732276E-E6E1-4A51-93A3-551C78B990AC}" type="presParOf" srcId="{E62BFCA5-8532-4995-9874-45B11181A170}" destId="{91D4DB4C-0AA0-4A1F-9832-14F704D35156}" srcOrd="0" destOrd="0" presId="urn:microsoft.com/office/officeart/2005/8/layout/radial5"/>
    <dgm:cxn modelId="{67D1942D-0347-41F3-8F5B-F7D8F6612A41}" type="presParOf" srcId="{FA004E2D-6920-4587-8AC7-E7723D981942}" destId="{88A4BE57-1E73-44BD-B5B0-1E28C3F53108}" srcOrd="2" destOrd="0" presId="urn:microsoft.com/office/officeart/2005/8/layout/radial5"/>
    <dgm:cxn modelId="{AB8508F1-BB0F-4EB8-BDD1-3286B580396C}" type="presParOf" srcId="{FA004E2D-6920-4587-8AC7-E7723D981942}" destId="{0B0ADBBB-9E88-479B-9FAE-4A849AE73143}" srcOrd="3" destOrd="0" presId="urn:microsoft.com/office/officeart/2005/8/layout/radial5"/>
    <dgm:cxn modelId="{F4BC2775-08A7-4EA6-8A15-413468723EA5}" type="presParOf" srcId="{0B0ADBBB-9E88-479B-9FAE-4A849AE73143}" destId="{27F73390-CFF7-4CF9-A9A5-13984FDF5D8F}" srcOrd="0" destOrd="0" presId="urn:microsoft.com/office/officeart/2005/8/layout/radial5"/>
    <dgm:cxn modelId="{5184247A-2072-4620-B9BF-62A4A06D0E32}" type="presParOf" srcId="{FA004E2D-6920-4587-8AC7-E7723D981942}" destId="{F8F193BA-B519-4216-958D-C8C34CD523D7}" srcOrd="4" destOrd="0" presId="urn:microsoft.com/office/officeart/2005/8/layout/radial5"/>
    <dgm:cxn modelId="{A866A4E2-FADE-45E8-9FDE-DEE664052DC1}" type="presParOf" srcId="{FA004E2D-6920-4587-8AC7-E7723D981942}" destId="{76D4A12F-2032-4CA6-A26C-C1C51670B4A5}" srcOrd="5" destOrd="0" presId="urn:microsoft.com/office/officeart/2005/8/layout/radial5"/>
    <dgm:cxn modelId="{8F8A3936-F087-4DC4-ACBE-7484D9A70494}" type="presParOf" srcId="{76D4A12F-2032-4CA6-A26C-C1C51670B4A5}" destId="{E703787D-22D9-47C5-86BA-FACAB963DA42}" srcOrd="0" destOrd="0" presId="urn:microsoft.com/office/officeart/2005/8/layout/radial5"/>
    <dgm:cxn modelId="{3D1F8DFB-AE50-4840-841B-121E39C1AFBD}" type="presParOf" srcId="{FA004E2D-6920-4587-8AC7-E7723D981942}" destId="{10EA9B5A-62D7-4B98-AAF0-DC82888A0C98}" srcOrd="6" destOrd="0" presId="urn:microsoft.com/office/officeart/2005/8/layout/radial5"/>
    <dgm:cxn modelId="{2FA87223-C4B1-4BAE-B7BC-977655DBCCBB}" type="presParOf" srcId="{FA004E2D-6920-4587-8AC7-E7723D981942}" destId="{819A4E43-1447-4435-87F4-55D96B54E802}" srcOrd="7" destOrd="0" presId="urn:microsoft.com/office/officeart/2005/8/layout/radial5"/>
    <dgm:cxn modelId="{DBA93C6D-2D3C-4F32-81D5-86ABBADA7988}" type="presParOf" srcId="{819A4E43-1447-4435-87F4-55D96B54E802}" destId="{4FC01463-1D75-43EA-9758-6170A83D414F}" srcOrd="0" destOrd="0" presId="urn:microsoft.com/office/officeart/2005/8/layout/radial5"/>
    <dgm:cxn modelId="{AE26C3AE-79B1-40C9-BB05-1D315BDFEC91}" type="presParOf" srcId="{FA004E2D-6920-4587-8AC7-E7723D981942}" destId="{65EE27AA-931E-41D7-ABA8-19375FA342F9}" srcOrd="8" destOrd="0" presId="urn:microsoft.com/office/officeart/2005/8/layout/radial5"/>
    <dgm:cxn modelId="{58E42E6E-9B74-4E50-B52B-497094C846F4}" type="presParOf" srcId="{FA004E2D-6920-4587-8AC7-E7723D981942}" destId="{21E4FA0B-288E-4CBC-935A-7575D361B7AB}" srcOrd="9" destOrd="0" presId="urn:microsoft.com/office/officeart/2005/8/layout/radial5"/>
    <dgm:cxn modelId="{EB872229-297A-4106-BE9B-244D42E0A461}" type="presParOf" srcId="{21E4FA0B-288E-4CBC-935A-7575D361B7AB}" destId="{7265EF9B-A2A6-414D-9C45-FA03EFA72871}" srcOrd="0" destOrd="0" presId="urn:microsoft.com/office/officeart/2005/8/layout/radial5"/>
    <dgm:cxn modelId="{2FCBDB0B-0C01-457A-99E5-AE53FC658C39}" type="presParOf" srcId="{FA004E2D-6920-4587-8AC7-E7723D981942}" destId="{BEDECFCC-A092-46C4-9380-3188126C3B79}" srcOrd="10" destOrd="0" presId="urn:microsoft.com/office/officeart/2005/8/layout/radial5"/>
    <dgm:cxn modelId="{15CECA5D-0366-436F-B412-98E490D5E6B9}" type="presParOf" srcId="{FA004E2D-6920-4587-8AC7-E7723D981942}" destId="{33CBB6FD-4AEE-46BB-9E1C-16FEFB1DA3C0}" srcOrd="11" destOrd="0" presId="urn:microsoft.com/office/officeart/2005/8/layout/radial5"/>
    <dgm:cxn modelId="{108C56EE-5D53-4164-8AFC-629561EEFC48}" type="presParOf" srcId="{33CBB6FD-4AEE-46BB-9E1C-16FEFB1DA3C0}" destId="{4033FE85-4037-4BF8-9CE9-70DA99A94D6E}" srcOrd="0" destOrd="0" presId="urn:microsoft.com/office/officeart/2005/8/layout/radial5"/>
    <dgm:cxn modelId="{529093C9-819B-4408-A47E-A7EA4DB39C9F}" type="presParOf" srcId="{FA004E2D-6920-4587-8AC7-E7723D981942}" destId="{2C3C7C4E-FF5F-4A08-A81F-9E2F65F19A91}" srcOrd="12" destOrd="0" presId="urn:microsoft.com/office/officeart/2005/8/layout/radial5"/>
    <dgm:cxn modelId="{FE4D2FAE-2C3F-4DBF-B60C-777DDA42F39D}" type="presParOf" srcId="{FA004E2D-6920-4587-8AC7-E7723D981942}" destId="{E4B2BFC0-5DF5-4615-A86B-929CC0AE4363}" srcOrd="13" destOrd="0" presId="urn:microsoft.com/office/officeart/2005/8/layout/radial5"/>
    <dgm:cxn modelId="{603DED85-22A6-4EBF-A7CE-29FC4F700FC1}" type="presParOf" srcId="{E4B2BFC0-5DF5-4615-A86B-929CC0AE4363}" destId="{A333206E-0F42-4D07-9197-3F83C10A50AC}" srcOrd="0" destOrd="0" presId="urn:microsoft.com/office/officeart/2005/8/layout/radial5"/>
    <dgm:cxn modelId="{BA0FA8F8-93C0-4230-B9E1-28813CE1014B}" type="presParOf" srcId="{FA004E2D-6920-4587-8AC7-E7723D981942}" destId="{51CECD4C-3954-4BAA-8145-7E5FDD17B377}" srcOrd="14" destOrd="0" presId="urn:microsoft.com/office/officeart/2005/8/layout/radial5"/>
    <dgm:cxn modelId="{65C20707-22AF-49E5-B537-BC079879C13C}" type="presParOf" srcId="{FA004E2D-6920-4587-8AC7-E7723D981942}" destId="{227B2FB0-8506-4FB1-B52E-4AE0ED65ACB5}" srcOrd="15" destOrd="0" presId="urn:microsoft.com/office/officeart/2005/8/layout/radial5"/>
    <dgm:cxn modelId="{EB23748F-8DBD-4E23-93DF-6C7EEBEDD490}" type="presParOf" srcId="{227B2FB0-8506-4FB1-B52E-4AE0ED65ACB5}" destId="{1E3D968D-9E0B-44B6-889E-7D2381C0DAC2}" srcOrd="0" destOrd="0" presId="urn:microsoft.com/office/officeart/2005/8/layout/radial5"/>
    <dgm:cxn modelId="{91972729-CAED-42B2-9FA9-ACB7565AFFF9}" type="presParOf" srcId="{FA004E2D-6920-4587-8AC7-E7723D981942}" destId="{68D71371-14A5-47FF-9531-CD4B834D3304}"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99987-B812-49E2-9AB7-6A634FB2205E}">
      <dsp:nvSpPr>
        <dsp:cNvPr id="0" name=""/>
        <dsp:cNvSpPr/>
      </dsp:nvSpPr>
      <dsp:spPr>
        <a:xfrm>
          <a:off x="3494104" y="1996802"/>
          <a:ext cx="2498323" cy="21757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Clr>
              <a:srgbClr val="00B0F0"/>
            </a:buClr>
            <a:buNone/>
          </a:pPr>
          <a:r>
            <a:rPr lang="en-US" sz="1400" b="1" kern="1200" dirty="0">
              <a:solidFill>
                <a:schemeClr val="bg1"/>
              </a:solidFill>
            </a:rPr>
            <a:t>Transparency in supply chains and efforts to eradicate child </a:t>
          </a:r>
          <a:r>
            <a:rPr lang="en-US" sz="1400" b="1" kern="1200" dirty="0" err="1">
              <a:solidFill>
                <a:schemeClr val="bg1"/>
              </a:solidFill>
            </a:rPr>
            <a:t>labour</a:t>
          </a:r>
          <a:r>
            <a:rPr lang="en-US" sz="1400" b="1" kern="1200" dirty="0">
              <a:solidFill>
                <a:schemeClr val="bg1"/>
              </a:solidFill>
            </a:rPr>
            <a:t> and forced </a:t>
          </a:r>
          <a:r>
            <a:rPr lang="en-US" sz="1400" b="1" kern="1200" dirty="0" err="1">
              <a:solidFill>
                <a:schemeClr val="bg1"/>
              </a:solidFill>
            </a:rPr>
            <a:t>labour</a:t>
          </a:r>
          <a:r>
            <a:rPr lang="en-US" sz="1400" b="1" kern="1200" dirty="0">
              <a:solidFill>
                <a:schemeClr val="bg1"/>
              </a:solidFill>
            </a:rPr>
            <a:t>.</a:t>
          </a:r>
          <a:endParaRPr lang="fr-CA" sz="1400" b="1" kern="1200" dirty="0">
            <a:solidFill>
              <a:schemeClr val="bg1"/>
            </a:solidFill>
          </a:endParaRPr>
        </a:p>
      </dsp:txBody>
      <dsp:txXfrm>
        <a:off x="3859975" y="2315426"/>
        <a:ext cx="1766581" cy="1538452"/>
      </dsp:txXfrm>
    </dsp:sp>
    <dsp:sp modelId="{E62BFCA5-8532-4995-9874-45B11181A170}">
      <dsp:nvSpPr>
        <dsp:cNvPr id="0" name=""/>
        <dsp:cNvSpPr/>
      </dsp:nvSpPr>
      <dsp:spPr>
        <a:xfrm rot="16200000">
          <a:off x="4586131" y="1444631"/>
          <a:ext cx="314269" cy="52917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1597606"/>
        <a:ext cx="219988" cy="317502"/>
      </dsp:txXfrm>
    </dsp:sp>
    <dsp:sp modelId="{88A4BE57-1E73-44BD-B5B0-1E28C3F53108}">
      <dsp:nvSpPr>
        <dsp:cNvPr id="0" name=""/>
        <dsp:cNvSpPr/>
      </dsp:nvSpPr>
      <dsp:spPr>
        <a:xfrm>
          <a:off x="4042893" y="3095"/>
          <a:ext cx="1400745" cy="140074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Transparency in Supply Chains Act of (2010, </a:t>
          </a:r>
          <a:r>
            <a:rPr lang="en-US" sz="1100" b="1" i="0" u="none" kern="1200" dirty="0" err="1">
              <a:solidFill>
                <a:schemeClr val="tx1"/>
              </a:solidFill>
            </a:rPr>
            <a:t>Californie</a:t>
          </a:r>
          <a:r>
            <a:rPr lang="en-US" sz="1100" b="1" i="0" u="none" kern="1200" dirty="0">
              <a:solidFill>
                <a:schemeClr val="tx1"/>
              </a:solidFill>
            </a:rPr>
            <a:t>)</a:t>
          </a:r>
          <a:endParaRPr lang="fr-CA" sz="1100" b="1" kern="1200" dirty="0">
            <a:solidFill>
              <a:schemeClr val="tx1"/>
            </a:solidFill>
          </a:endParaRPr>
        </a:p>
      </dsp:txBody>
      <dsp:txXfrm>
        <a:off x="4248027" y="208229"/>
        <a:ext cx="990477" cy="990477"/>
      </dsp:txXfrm>
    </dsp:sp>
    <dsp:sp modelId="{0B0ADBBB-9E88-479B-9FAE-4A849AE73143}">
      <dsp:nvSpPr>
        <dsp:cNvPr id="0" name=""/>
        <dsp:cNvSpPr/>
      </dsp:nvSpPr>
      <dsp:spPr>
        <a:xfrm rot="18900000">
          <a:off x="5604217" y="1821148"/>
          <a:ext cx="275935" cy="529170"/>
        </a:xfrm>
        <a:prstGeom prst="rightArrow">
          <a:avLst>
            <a:gd name="adj1" fmla="val 60000"/>
            <a:gd name="adj2" fmla="val 50000"/>
          </a:avLst>
        </a:prstGeom>
        <a:solidFill>
          <a:schemeClr val="accent4">
            <a:hueOff val="1400127"/>
            <a:satOff val="-5825"/>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1956249"/>
        <a:ext cx="193155" cy="317502"/>
      </dsp:txXfrm>
    </dsp:sp>
    <dsp:sp modelId="{F8F193BA-B519-4216-958D-C8C34CD523D7}">
      <dsp:nvSpPr>
        <dsp:cNvPr id="0" name=""/>
        <dsp:cNvSpPr/>
      </dsp:nvSpPr>
      <dsp:spPr>
        <a:xfrm>
          <a:off x="5726645" y="700528"/>
          <a:ext cx="1400745" cy="1400745"/>
        </a:xfrm>
        <a:prstGeom prst="ellipse">
          <a:avLst/>
        </a:prstGeom>
        <a:solidFill>
          <a:schemeClr val="accent4">
            <a:hueOff val="1400127"/>
            <a:satOff val="-5825"/>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Directive concernant la publication d’informations non financières (2014, Union européenne)</a:t>
          </a:r>
          <a:endParaRPr lang="fr-CA" sz="1100" b="1" kern="1200" dirty="0">
            <a:solidFill>
              <a:schemeClr val="tx1"/>
            </a:solidFill>
          </a:endParaRPr>
        </a:p>
      </dsp:txBody>
      <dsp:txXfrm>
        <a:off x="5931779" y="905662"/>
        <a:ext cx="990477" cy="990477"/>
      </dsp:txXfrm>
    </dsp:sp>
    <dsp:sp modelId="{76D4A12F-2032-4CA6-A26C-C1C51670B4A5}">
      <dsp:nvSpPr>
        <dsp:cNvPr id="0" name=""/>
        <dsp:cNvSpPr/>
      </dsp:nvSpPr>
      <dsp:spPr>
        <a:xfrm>
          <a:off x="6087390" y="2820067"/>
          <a:ext cx="228774" cy="529170"/>
        </a:xfrm>
        <a:prstGeom prst="rightArrow">
          <a:avLst>
            <a:gd name="adj1" fmla="val 60000"/>
            <a:gd name="adj2" fmla="val 50000"/>
          </a:avLst>
        </a:prstGeom>
        <a:solidFill>
          <a:schemeClr val="accent4">
            <a:hueOff val="2800255"/>
            <a:satOff val="-1165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6087390" y="2925901"/>
        <a:ext cx="160142" cy="317502"/>
      </dsp:txXfrm>
    </dsp:sp>
    <dsp:sp modelId="{10EA9B5A-62D7-4B98-AAF0-DC82888A0C98}">
      <dsp:nvSpPr>
        <dsp:cNvPr id="0" name=""/>
        <dsp:cNvSpPr/>
      </dsp:nvSpPr>
      <dsp:spPr>
        <a:xfrm>
          <a:off x="6424077" y="2384280"/>
          <a:ext cx="1400745" cy="1400745"/>
        </a:xfrm>
        <a:prstGeom prst="ellipse">
          <a:avLst/>
        </a:prstGeom>
        <a:solidFill>
          <a:schemeClr val="accent4">
            <a:hueOff val="2800255"/>
            <a:satOff val="-11651"/>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2015 (United Kingdom)</a:t>
          </a:r>
          <a:endParaRPr lang="fr-CA" sz="1100" b="1" kern="1200" dirty="0">
            <a:solidFill>
              <a:schemeClr val="tx1"/>
            </a:solidFill>
          </a:endParaRPr>
        </a:p>
      </dsp:txBody>
      <dsp:txXfrm>
        <a:off x="6629211" y="2589414"/>
        <a:ext cx="990477" cy="990477"/>
      </dsp:txXfrm>
    </dsp:sp>
    <dsp:sp modelId="{819A4E43-1447-4435-87F4-55D96B54E802}">
      <dsp:nvSpPr>
        <dsp:cNvPr id="0" name=""/>
        <dsp:cNvSpPr/>
      </dsp:nvSpPr>
      <dsp:spPr>
        <a:xfrm rot="2700000">
          <a:off x="5604217" y="3818987"/>
          <a:ext cx="275935" cy="529170"/>
        </a:xfrm>
        <a:prstGeom prst="rightArrow">
          <a:avLst>
            <a:gd name="adj1" fmla="val 60000"/>
            <a:gd name="adj2" fmla="val 50000"/>
          </a:avLst>
        </a:prstGeom>
        <a:solidFill>
          <a:schemeClr val="accent4">
            <a:hueOff val="4200382"/>
            <a:satOff val="-17476"/>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5616340" y="3895554"/>
        <a:ext cx="193155" cy="317502"/>
      </dsp:txXfrm>
    </dsp:sp>
    <dsp:sp modelId="{65EE27AA-931E-41D7-ABA8-19375FA342F9}">
      <dsp:nvSpPr>
        <dsp:cNvPr id="0" name=""/>
        <dsp:cNvSpPr/>
      </dsp:nvSpPr>
      <dsp:spPr>
        <a:xfrm>
          <a:off x="5726645" y="4068032"/>
          <a:ext cx="1400745" cy="1400745"/>
        </a:xfrm>
        <a:prstGeom prst="ellipse">
          <a:avLst/>
        </a:prstGeom>
        <a:solidFill>
          <a:schemeClr val="accent4">
            <a:hueOff val="4200382"/>
            <a:satOff val="-17476"/>
            <a:lumOff val="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Loi relative au devoir de vigilance (2017,France)</a:t>
          </a:r>
          <a:endParaRPr lang="fr-CA" sz="1100" b="1" kern="1200" dirty="0">
            <a:solidFill>
              <a:schemeClr val="tx1"/>
            </a:solidFill>
          </a:endParaRPr>
        </a:p>
      </dsp:txBody>
      <dsp:txXfrm>
        <a:off x="5931779" y="4273166"/>
        <a:ext cx="990477" cy="990477"/>
      </dsp:txXfrm>
    </dsp:sp>
    <dsp:sp modelId="{21E4FA0B-288E-4CBC-935A-7575D361B7AB}">
      <dsp:nvSpPr>
        <dsp:cNvPr id="0" name=""/>
        <dsp:cNvSpPr/>
      </dsp:nvSpPr>
      <dsp:spPr>
        <a:xfrm rot="5400000">
          <a:off x="4586131" y="4195504"/>
          <a:ext cx="314269" cy="529170"/>
        </a:xfrm>
        <a:prstGeom prst="rightArrow">
          <a:avLst>
            <a:gd name="adj1" fmla="val 60000"/>
            <a:gd name="adj2" fmla="val 50000"/>
          </a:avLst>
        </a:prstGeom>
        <a:solidFill>
          <a:schemeClr val="accent4">
            <a:hueOff val="5600509"/>
            <a:satOff val="-23301"/>
            <a:lumOff val="5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a:off x="4633272" y="4254198"/>
        <a:ext cx="219988" cy="317502"/>
      </dsp:txXfrm>
    </dsp:sp>
    <dsp:sp modelId="{BEDECFCC-A092-46C4-9380-3188126C3B79}">
      <dsp:nvSpPr>
        <dsp:cNvPr id="0" name=""/>
        <dsp:cNvSpPr/>
      </dsp:nvSpPr>
      <dsp:spPr>
        <a:xfrm>
          <a:off x="4042893" y="4765464"/>
          <a:ext cx="1400745" cy="1400745"/>
        </a:xfrm>
        <a:prstGeom prst="ellipse">
          <a:avLst/>
        </a:prstGeom>
        <a:solidFill>
          <a:schemeClr val="accent4">
            <a:hueOff val="5600509"/>
            <a:satOff val="-23301"/>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i="0" u="none" kern="1200" dirty="0">
              <a:solidFill>
                <a:schemeClr val="tx1"/>
              </a:solidFill>
            </a:rPr>
            <a:t>MODERN SLAVERY ACT (2018, </a:t>
          </a:r>
          <a:r>
            <a:rPr lang="en-US" sz="1100" b="1" i="0" u="none" kern="1200" dirty="0" err="1">
              <a:solidFill>
                <a:schemeClr val="tx1"/>
              </a:solidFill>
            </a:rPr>
            <a:t>Australie</a:t>
          </a:r>
          <a:r>
            <a:rPr lang="en-US" sz="1100" b="1" i="0" u="none" kern="1200" dirty="0">
              <a:solidFill>
                <a:schemeClr val="tx1"/>
              </a:solidFill>
            </a:rPr>
            <a:t>)</a:t>
          </a:r>
          <a:endParaRPr lang="fr-CA" sz="1100" b="1" kern="1200" dirty="0">
            <a:solidFill>
              <a:schemeClr val="tx1"/>
            </a:solidFill>
          </a:endParaRPr>
        </a:p>
      </dsp:txBody>
      <dsp:txXfrm>
        <a:off x="4248027" y="4970598"/>
        <a:ext cx="990477" cy="990477"/>
      </dsp:txXfrm>
    </dsp:sp>
    <dsp:sp modelId="{33CBB6FD-4AEE-46BB-9E1C-16FEFB1DA3C0}">
      <dsp:nvSpPr>
        <dsp:cNvPr id="0" name=""/>
        <dsp:cNvSpPr/>
      </dsp:nvSpPr>
      <dsp:spPr>
        <a:xfrm rot="8100000">
          <a:off x="3606378" y="3818987"/>
          <a:ext cx="275935" cy="529170"/>
        </a:xfrm>
        <a:prstGeom prst="rightArrow">
          <a:avLst>
            <a:gd name="adj1" fmla="val 60000"/>
            <a:gd name="adj2" fmla="val 50000"/>
          </a:avLst>
        </a:prstGeom>
        <a:solidFill>
          <a:schemeClr val="accent4">
            <a:hueOff val="7000636"/>
            <a:satOff val="-2912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3895554"/>
        <a:ext cx="193155" cy="317502"/>
      </dsp:txXfrm>
    </dsp:sp>
    <dsp:sp modelId="{2C3C7C4E-FF5F-4A08-A81F-9E2F65F19A91}">
      <dsp:nvSpPr>
        <dsp:cNvPr id="0" name=""/>
        <dsp:cNvSpPr/>
      </dsp:nvSpPr>
      <dsp:spPr>
        <a:xfrm>
          <a:off x="2359141" y="4068032"/>
          <a:ext cx="1400745" cy="1400745"/>
        </a:xfrm>
        <a:prstGeom prst="ellipse">
          <a:avLst/>
        </a:prstGeom>
        <a:solidFill>
          <a:schemeClr val="accent4">
            <a:hueOff val="7000636"/>
            <a:satOff val="-29126"/>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nl-NL" sz="1100" b="1" i="0" u="none" kern="1200" dirty="0">
              <a:solidFill>
                <a:schemeClr val="tx1"/>
              </a:solidFill>
            </a:rPr>
            <a:t>Wet Zorgplicht Kinderarbeid (2019, Pays-Bas)</a:t>
          </a:r>
          <a:endParaRPr lang="fr-CA" sz="1100" b="1" kern="1200" dirty="0">
            <a:solidFill>
              <a:schemeClr val="tx1"/>
            </a:solidFill>
          </a:endParaRPr>
        </a:p>
      </dsp:txBody>
      <dsp:txXfrm>
        <a:off x="2564275" y="4273166"/>
        <a:ext cx="990477" cy="990477"/>
      </dsp:txXfrm>
    </dsp:sp>
    <dsp:sp modelId="{E4B2BFC0-5DF5-4615-A86B-929CC0AE4363}">
      <dsp:nvSpPr>
        <dsp:cNvPr id="0" name=""/>
        <dsp:cNvSpPr/>
      </dsp:nvSpPr>
      <dsp:spPr>
        <a:xfrm rot="10800000">
          <a:off x="3170366" y="2820067"/>
          <a:ext cx="228774" cy="529170"/>
        </a:xfrm>
        <a:prstGeom prst="rightArrow">
          <a:avLst>
            <a:gd name="adj1" fmla="val 60000"/>
            <a:gd name="adj2" fmla="val 50000"/>
          </a:avLst>
        </a:prstGeom>
        <a:solidFill>
          <a:schemeClr val="accent4">
            <a:hueOff val="8400764"/>
            <a:satOff val="-34952"/>
            <a:lumOff val="8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238998" y="2925901"/>
        <a:ext cx="160142" cy="317502"/>
      </dsp:txXfrm>
    </dsp:sp>
    <dsp:sp modelId="{51CECD4C-3954-4BAA-8145-7E5FDD17B377}">
      <dsp:nvSpPr>
        <dsp:cNvPr id="0" name=""/>
        <dsp:cNvSpPr/>
      </dsp:nvSpPr>
      <dsp:spPr>
        <a:xfrm>
          <a:off x="1661708" y="2384280"/>
          <a:ext cx="1400745" cy="1400745"/>
        </a:xfrm>
        <a:prstGeom prst="ellipse">
          <a:avLst/>
        </a:prstGeom>
        <a:solidFill>
          <a:schemeClr val="accent4">
            <a:hueOff val="8400764"/>
            <a:satOff val="-34952"/>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a:solidFill>
                <a:schemeClr val="tx1"/>
              </a:solidFill>
            </a:rPr>
            <a:t>L’Accord Canada-États-Unis-Mexique (ACEUM) (2020)</a:t>
          </a:r>
          <a:endParaRPr lang="fr-CA" sz="1100" b="1" kern="1200" dirty="0">
            <a:solidFill>
              <a:schemeClr val="tx1"/>
            </a:solidFill>
          </a:endParaRPr>
        </a:p>
      </dsp:txBody>
      <dsp:txXfrm>
        <a:off x="1866842" y="2589414"/>
        <a:ext cx="990477" cy="990477"/>
      </dsp:txXfrm>
    </dsp:sp>
    <dsp:sp modelId="{227B2FB0-8506-4FB1-B52E-4AE0ED65ACB5}">
      <dsp:nvSpPr>
        <dsp:cNvPr id="0" name=""/>
        <dsp:cNvSpPr/>
      </dsp:nvSpPr>
      <dsp:spPr>
        <a:xfrm rot="13500000">
          <a:off x="3606378" y="1821148"/>
          <a:ext cx="275935" cy="529170"/>
        </a:xfrm>
        <a:prstGeom prst="righ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CA" sz="1100" b="1" kern="1200">
            <a:solidFill>
              <a:schemeClr val="tx1"/>
            </a:solidFill>
          </a:endParaRPr>
        </a:p>
      </dsp:txBody>
      <dsp:txXfrm rot="10800000">
        <a:off x="3677035" y="1956249"/>
        <a:ext cx="193155" cy="317502"/>
      </dsp:txXfrm>
    </dsp:sp>
    <dsp:sp modelId="{68D71371-14A5-47FF-9531-CD4B834D3304}">
      <dsp:nvSpPr>
        <dsp:cNvPr id="0" name=""/>
        <dsp:cNvSpPr/>
      </dsp:nvSpPr>
      <dsp:spPr>
        <a:xfrm>
          <a:off x="2359141" y="700528"/>
          <a:ext cx="1400745" cy="1400745"/>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fr-CA" sz="1100" b="1" i="0" u="none" kern="1200" dirty="0" err="1">
              <a:solidFill>
                <a:schemeClr val="tx1"/>
              </a:solidFill>
            </a:rPr>
            <a:t>Uyghur</a:t>
          </a:r>
          <a:r>
            <a:rPr lang="fr-CA" sz="1100" b="1" i="0" u="none" kern="1200" dirty="0">
              <a:solidFill>
                <a:schemeClr val="tx1"/>
              </a:solidFill>
            </a:rPr>
            <a:t> </a:t>
          </a:r>
          <a:r>
            <a:rPr lang="fr-CA" sz="1100" b="1" i="0" u="none" kern="1200" dirty="0" err="1">
              <a:solidFill>
                <a:schemeClr val="tx1"/>
              </a:solidFill>
            </a:rPr>
            <a:t>Forced</a:t>
          </a:r>
          <a:r>
            <a:rPr lang="fr-CA" sz="1100" b="1" i="0" u="none" kern="1200" dirty="0">
              <a:solidFill>
                <a:schemeClr val="tx1"/>
              </a:solidFill>
            </a:rPr>
            <a:t> Labour Prevention </a:t>
          </a:r>
          <a:r>
            <a:rPr lang="fr-CA" sz="1100" b="1" i="0" u="none" kern="1200" dirty="0" err="1">
              <a:solidFill>
                <a:schemeClr val="tx1"/>
              </a:solidFill>
            </a:rPr>
            <a:t>Act</a:t>
          </a:r>
          <a:r>
            <a:rPr lang="fr-CA" sz="1100" b="1" i="0" u="none" kern="1200" dirty="0">
              <a:solidFill>
                <a:schemeClr val="tx1"/>
              </a:solidFill>
            </a:rPr>
            <a:t> (2021,États-Unis)</a:t>
          </a:r>
          <a:endParaRPr lang="fr-CA" sz="1100" b="1" kern="1200" dirty="0">
            <a:solidFill>
              <a:schemeClr val="tx1"/>
            </a:solidFill>
          </a:endParaRPr>
        </a:p>
      </dsp:txBody>
      <dsp:txXfrm>
        <a:off x="2564275" y="905662"/>
        <a:ext cx="990477" cy="99047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42ED1-DA9E-F042-BAB7-299C0AC4086D}"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D5E7A-2B68-4340-87B7-4D914AFF7AF3}" type="slidenum">
              <a:rPr lang="en-US" smtClean="0"/>
              <a:t>‹n°›</a:t>
            </a:fld>
            <a:endParaRPr lang="en-US"/>
          </a:p>
        </p:txBody>
      </p:sp>
    </p:spTree>
    <p:extLst>
      <p:ext uri="{BB962C8B-B14F-4D97-AF65-F5344CB8AC3E}">
        <p14:creationId xmlns:p14="http://schemas.microsoft.com/office/powerpoint/2010/main" val="2782982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250C-3611-432D-D031-3973177AC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64A0E-4567-6A98-D0E4-CB1F2A511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63F30A-504A-D56B-991E-AE3D65D86D7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D12F70-9229-A379-1F9B-CA7AC8D2CFDF}"/>
              </a:ext>
            </a:extLst>
          </p:cNvPr>
          <p:cNvSpPr>
            <a:spLocks noGrp="1"/>
          </p:cNvSpPr>
          <p:nvPr>
            <p:ph type="sldNum" sz="quarter" idx="5"/>
          </p:nvPr>
        </p:nvSpPr>
        <p:spPr/>
        <p:txBody>
          <a:bodyPr/>
          <a:lstStyle/>
          <a:p>
            <a:fld id="{3413D0BB-2112-9D46-85A1-6434D455EE93}" type="slidenum">
              <a:rPr lang="en-US" smtClean="0"/>
              <a:t>2</a:t>
            </a:fld>
            <a:endParaRPr lang="en-US"/>
          </a:p>
        </p:txBody>
      </p:sp>
    </p:spTree>
    <p:extLst>
      <p:ext uri="{BB962C8B-B14F-4D97-AF65-F5344CB8AC3E}">
        <p14:creationId xmlns:p14="http://schemas.microsoft.com/office/powerpoint/2010/main" val="38754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9</a:t>
            </a:fld>
            <a:endParaRPr lang="en-US"/>
          </a:p>
        </p:txBody>
      </p:sp>
    </p:spTree>
    <p:extLst>
      <p:ext uri="{BB962C8B-B14F-4D97-AF65-F5344CB8AC3E}">
        <p14:creationId xmlns:p14="http://schemas.microsoft.com/office/powerpoint/2010/main" val="304122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7C59-2306-A0FC-AC29-26127C9BF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7973E5-4ABB-075F-674A-22DCE806C3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01F76-98C2-4C4D-1DD6-86797CC3A6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997C06-8B36-772C-886C-07A6EA833083}"/>
              </a:ext>
            </a:extLst>
          </p:cNvPr>
          <p:cNvSpPr>
            <a:spLocks noGrp="1"/>
          </p:cNvSpPr>
          <p:nvPr>
            <p:ph type="sldNum" sz="quarter" idx="5"/>
          </p:nvPr>
        </p:nvSpPr>
        <p:spPr/>
        <p:txBody>
          <a:bodyPr/>
          <a:lstStyle/>
          <a:p>
            <a:fld id="{3413D0BB-2112-9D46-85A1-6434D455EE93}" type="slidenum">
              <a:rPr lang="en-US" smtClean="0"/>
              <a:t>12</a:t>
            </a:fld>
            <a:endParaRPr lang="en-US"/>
          </a:p>
        </p:txBody>
      </p:sp>
    </p:spTree>
    <p:extLst>
      <p:ext uri="{BB962C8B-B14F-4D97-AF65-F5344CB8AC3E}">
        <p14:creationId xmlns:p14="http://schemas.microsoft.com/office/powerpoint/2010/main" val="198864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3D5E7A-2B68-4340-87B7-4D914AFF7AF3}" type="slidenum">
              <a:rPr lang="en-US" smtClean="0"/>
              <a:t>13</a:t>
            </a:fld>
            <a:endParaRPr lang="en-US"/>
          </a:p>
        </p:txBody>
      </p:sp>
    </p:spTree>
    <p:extLst>
      <p:ext uri="{BB962C8B-B14F-4D97-AF65-F5344CB8AC3E}">
        <p14:creationId xmlns:p14="http://schemas.microsoft.com/office/powerpoint/2010/main" val="2224063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BB56B-20E6-B902-0FBD-84AA375F65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8E4BC-EE3B-8ADE-8147-3C0BD455F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2C3AE-7645-D987-7776-6F59FBBDC7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0DBDDF-3285-864F-3D1E-87E1B6F9C924}"/>
              </a:ext>
            </a:extLst>
          </p:cNvPr>
          <p:cNvSpPr>
            <a:spLocks noGrp="1"/>
          </p:cNvSpPr>
          <p:nvPr>
            <p:ph type="sldNum" sz="quarter" idx="5"/>
          </p:nvPr>
        </p:nvSpPr>
        <p:spPr/>
        <p:txBody>
          <a:bodyPr/>
          <a:lstStyle/>
          <a:p>
            <a:fld id="{3413D0BB-2112-9D46-85A1-6434D455EE93}" type="slidenum">
              <a:rPr lang="en-US" smtClean="0"/>
              <a:t>14</a:t>
            </a:fld>
            <a:endParaRPr lang="en-US"/>
          </a:p>
        </p:txBody>
      </p:sp>
    </p:spTree>
    <p:extLst>
      <p:ext uri="{BB962C8B-B14F-4D97-AF65-F5344CB8AC3E}">
        <p14:creationId xmlns:p14="http://schemas.microsoft.com/office/powerpoint/2010/main" val="2068796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13D0BB-2112-9D46-85A1-6434D455EE93}" type="slidenum">
              <a:rPr lang="en-US" smtClean="0"/>
              <a:t>17</a:t>
            </a:fld>
            <a:endParaRPr lang="en-US"/>
          </a:p>
        </p:txBody>
      </p:sp>
    </p:spTree>
    <p:extLst>
      <p:ext uri="{BB962C8B-B14F-4D97-AF65-F5344CB8AC3E}">
        <p14:creationId xmlns:p14="http://schemas.microsoft.com/office/powerpoint/2010/main" val="197522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B6248CE-D637-CADB-9A3F-9BCF32F2D1F9}"/>
              </a:ext>
            </a:extLst>
          </p:cNvPr>
          <p:cNvCxnSpPr>
            <a:cxnSpLocks/>
          </p:cNvCxnSpPr>
          <p:nvPr userDrawn="1"/>
        </p:nvCxnSpPr>
        <p:spPr>
          <a:xfrm>
            <a:off x="1099244" y="4190850"/>
            <a:ext cx="5213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D11A38-984E-6253-3E57-94344B64EB00}"/>
              </a:ext>
            </a:extLst>
          </p:cNvPr>
          <p:cNvSpPr/>
          <p:nvPr userDrawn="1"/>
        </p:nvSpPr>
        <p:spPr>
          <a:xfrm>
            <a:off x="0" y="6172046"/>
            <a:ext cx="12191999" cy="70516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8B2E-8544-D871-E2A2-415D51D0261C}"/>
              </a:ext>
            </a:extLst>
          </p:cNvPr>
          <p:cNvSpPr>
            <a:spLocks noGrp="1"/>
          </p:cNvSpPr>
          <p:nvPr>
            <p:ph type="ctrTitle"/>
          </p:nvPr>
        </p:nvSpPr>
        <p:spPr>
          <a:xfrm>
            <a:off x="995932" y="1662172"/>
            <a:ext cx="3910919" cy="2387600"/>
          </a:xfrm>
        </p:spPr>
        <p:txBody>
          <a:bodyPr anchor="b">
            <a:normAutofit/>
          </a:bodyPr>
          <a:lstStyle>
            <a:lvl1pPr algn="l">
              <a:defRPr sz="5400" b="1" i="0">
                <a:latin typeface="Arial" panose="020B0604020202020204" pitchFamily="34" charset="0"/>
                <a:cs typeface="Arial" panose="020B0604020202020204" pitchFamily="34" charset="0"/>
              </a:defRPr>
            </a:lvl1pPr>
          </a:lstStyle>
          <a:p>
            <a:endParaRPr lang="en-US" dirty="0"/>
          </a:p>
        </p:txBody>
      </p:sp>
      <p:sp>
        <p:nvSpPr>
          <p:cNvPr id="3" name="Subtitle 2">
            <a:extLst>
              <a:ext uri="{FF2B5EF4-FFF2-40B4-BE49-F238E27FC236}">
                <a16:creationId xmlns:a16="http://schemas.microsoft.com/office/drawing/2014/main" id="{993039F9-91CD-B779-9067-E14B6449BABF}"/>
              </a:ext>
            </a:extLst>
          </p:cNvPr>
          <p:cNvSpPr>
            <a:spLocks noGrp="1"/>
          </p:cNvSpPr>
          <p:nvPr>
            <p:ph type="subTitle" idx="1"/>
          </p:nvPr>
        </p:nvSpPr>
        <p:spPr>
          <a:xfrm>
            <a:off x="995933" y="4394364"/>
            <a:ext cx="3910918" cy="705164"/>
          </a:xfrm>
        </p:spPr>
        <p:txBody>
          <a:bodyPr>
            <a:normAutofit/>
          </a:bodyPr>
          <a:lstStyle>
            <a:lvl1pPr marL="0" indent="0" algn="l">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sz="3600" dirty="0">
              <a:latin typeface="GOTHAM-MEDIUM" panose="02000504050000020004" pitchFamily="2" charset="0"/>
            </a:endParaRPr>
          </a:p>
        </p:txBody>
      </p:sp>
      <p:pic>
        <p:nvPicPr>
          <p:cNvPr id="20" name="Picture 19" descr="A close up of a sign&#10;&#10;Description automatically generated">
            <a:extLst>
              <a:ext uri="{FF2B5EF4-FFF2-40B4-BE49-F238E27FC236}">
                <a16:creationId xmlns:a16="http://schemas.microsoft.com/office/drawing/2014/main" id="{AE932504-A058-08BA-27E0-ADA042C40088}"/>
              </a:ext>
            </a:extLst>
          </p:cNvPr>
          <p:cNvPicPr>
            <a:picLocks noChangeAspect="1"/>
          </p:cNvPicPr>
          <p:nvPr userDrawn="1"/>
        </p:nvPicPr>
        <p:blipFill rotWithShape="1">
          <a:blip r:embed="rId2"/>
          <a:srcRect t="58702"/>
          <a:stretch/>
        </p:blipFill>
        <p:spPr>
          <a:xfrm>
            <a:off x="174187" y="123409"/>
            <a:ext cx="3879595" cy="576000"/>
          </a:xfrm>
          <a:prstGeom prst="rect">
            <a:avLst/>
          </a:prstGeom>
        </p:spPr>
      </p:pic>
    </p:spTree>
    <p:extLst>
      <p:ext uri="{BB962C8B-B14F-4D97-AF65-F5344CB8AC3E}">
        <p14:creationId xmlns:p14="http://schemas.microsoft.com/office/powerpoint/2010/main" val="54703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E1EE26-86A2-F0F3-58FC-5DE3F8A5DDC7}"/>
              </a:ext>
            </a:extLst>
          </p:cNvPr>
          <p:cNvSpPr/>
          <p:nvPr userDrawn="1"/>
        </p:nvSpPr>
        <p:spPr>
          <a:xfrm>
            <a:off x="0" y="152023"/>
            <a:ext cx="12192000" cy="1026073"/>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C00B7E3-DD15-3DBD-D0CC-E0B0ACB66FA5}"/>
              </a:ext>
            </a:extLst>
          </p:cNvPr>
          <p:cNvSpPr>
            <a:spLocks noGrp="1"/>
          </p:cNvSpPr>
          <p:nvPr>
            <p:ph idx="1"/>
          </p:nvPr>
        </p:nvSpPr>
        <p:spPr>
          <a:xfrm>
            <a:off x="838200" y="1403827"/>
            <a:ext cx="10515600" cy="4580595"/>
          </a:xfrm>
        </p:spPr>
        <p:txBody>
          <a:bodyPr/>
          <a:lstStyle>
            <a:lvl1pPr marL="228600" indent="-228600">
              <a:spcBef>
                <a:spcPts val="600"/>
              </a:spcBef>
              <a:spcAft>
                <a:spcPts val="600"/>
              </a:spcAft>
              <a:buClr>
                <a:srgbClr val="CB003D"/>
              </a:buClr>
              <a:buFont typeface="Wingdings" pitchFamily="2" charset="2"/>
              <a:buChar char="§"/>
              <a:defRPr>
                <a:latin typeface="Arial" panose="020B0604020202020204" pitchFamily="34" charset="0"/>
                <a:cs typeface="Arial" panose="020B0604020202020204" pitchFamily="34" charset="0"/>
              </a:defRPr>
            </a:lvl1pPr>
            <a:lvl2pPr marL="685800" indent="-228600">
              <a:spcBef>
                <a:spcPts val="600"/>
              </a:spcBef>
              <a:spcAft>
                <a:spcPts val="600"/>
              </a:spcAft>
              <a:buClr>
                <a:srgbClr val="CB003D"/>
              </a:buClr>
              <a:buFont typeface="Courier New" panose="02070309020205020404" pitchFamily="49" charset="0"/>
              <a:buChar char="o"/>
              <a:defRPr>
                <a:latin typeface="Arial" panose="020B0604020202020204" pitchFamily="34" charset="0"/>
                <a:cs typeface="Arial" panose="020B0604020202020204" pitchFamily="34" charset="0"/>
              </a:defRPr>
            </a:lvl2pPr>
            <a:lvl3pPr>
              <a:spcBef>
                <a:spcPts val="600"/>
              </a:spcBef>
              <a:spcAft>
                <a:spcPts val="600"/>
              </a:spcAft>
              <a:buClr>
                <a:srgbClr val="CB003D"/>
              </a:buClr>
              <a:defRPr>
                <a:latin typeface="Arial" panose="020B0604020202020204" pitchFamily="34" charset="0"/>
                <a:cs typeface="Arial" panose="020B0604020202020204" pitchFamily="34" charset="0"/>
              </a:defRPr>
            </a:lvl3pPr>
            <a:lvl4pPr>
              <a:spcBef>
                <a:spcPts val="600"/>
              </a:spcBef>
              <a:spcAft>
                <a:spcPts val="600"/>
              </a:spcAft>
              <a:buClr>
                <a:srgbClr val="CB003D"/>
              </a:buClr>
              <a:defRPr>
                <a:latin typeface="Arial" panose="020B0604020202020204" pitchFamily="34" charset="0"/>
                <a:cs typeface="Arial" panose="020B0604020202020204" pitchFamily="34" charset="0"/>
              </a:defRPr>
            </a:lvl4pPr>
            <a:lvl5pPr>
              <a:spcBef>
                <a:spcPts val="600"/>
              </a:spcBef>
              <a:spcAft>
                <a:spcPts val="600"/>
              </a:spcAft>
              <a:buClr>
                <a:srgbClr val="CB003D"/>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3623AA61-A853-5E3F-64E4-77B862D7654D}"/>
              </a:ext>
            </a:extLst>
          </p:cNvPr>
          <p:cNvSpPr/>
          <p:nvPr userDrawn="1"/>
        </p:nvSpPr>
        <p:spPr>
          <a:xfrm>
            <a:off x="0" y="6349025"/>
            <a:ext cx="12192000" cy="5206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0">
            <a:extLst>
              <a:ext uri="{FF2B5EF4-FFF2-40B4-BE49-F238E27FC236}">
                <a16:creationId xmlns:a16="http://schemas.microsoft.com/office/drawing/2014/main" id="{00D32030-1498-403C-CBCE-FB1B0C90B8F3}"/>
              </a:ext>
            </a:extLst>
          </p:cNvPr>
          <p:cNvSpPr txBox="1">
            <a:spLocks/>
          </p:cNvSpPr>
          <p:nvPr userDrawn="1"/>
        </p:nvSpPr>
        <p:spPr>
          <a:xfrm>
            <a:off x="9222611" y="643933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04C9C8-C40F-B249-A015-A5FB6F4CAAD9}" type="slidenum">
              <a:rPr lang="en-US" smtClean="0">
                <a:solidFill>
                  <a:schemeClr val="bg1"/>
                </a:solidFill>
                <a:latin typeface="Arial" panose="020B0604020202020204" pitchFamily="34" charset="0"/>
                <a:cs typeface="Arial" panose="020B0604020202020204" pitchFamily="34" charset="0"/>
              </a:rPr>
              <a:pPr/>
              <a:t>‹n°›</a:t>
            </a:fld>
            <a:endParaRPr lang="en-US"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A54C8B6-55F8-4B54-456E-3D4BA33CD664}"/>
              </a:ext>
            </a:extLst>
          </p:cNvPr>
          <p:cNvSpPr>
            <a:spLocks noGrp="1"/>
          </p:cNvSpPr>
          <p:nvPr>
            <p:ph type="title"/>
          </p:nvPr>
        </p:nvSpPr>
        <p:spPr>
          <a:xfrm>
            <a:off x="838200" y="18255"/>
            <a:ext cx="10515600" cy="1325563"/>
          </a:xfrm>
        </p:spPr>
        <p:txBody>
          <a:bodyPr>
            <a:normAutofit/>
          </a:bodyPr>
          <a:lstStyle>
            <a:lvl1pP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44FEDB5D-2498-D210-402B-DEEC7BF3385B}"/>
              </a:ext>
            </a:extLst>
          </p:cNvPr>
          <p:cNvCxnSpPr>
            <a:cxnSpLocks/>
          </p:cNvCxnSpPr>
          <p:nvPr userDrawn="1"/>
        </p:nvCxnSpPr>
        <p:spPr>
          <a:xfrm>
            <a:off x="0" y="1178096"/>
            <a:ext cx="575733" cy="0"/>
          </a:xfrm>
          <a:prstGeom prst="line">
            <a:avLst/>
          </a:prstGeom>
          <a:ln w="101600">
            <a:solidFill>
              <a:srgbClr val="00B0F0"/>
            </a:solidFill>
          </a:ln>
        </p:spPr>
        <p:style>
          <a:lnRef idx="1">
            <a:schemeClr val="accent1"/>
          </a:lnRef>
          <a:fillRef idx="0">
            <a:schemeClr val="accent1"/>
          </a:fillRef>
          <a:effectRef idx="0">
            <a:schemeClr val="accent1"/>
          </a:effectRef>
          <a:fontRef idx="minor">
            <a:schemeClr val="tx1"/>
          </a:fontRef>
        </p:style>
      </p:cxnSp>
      <p:pic>
        <p:nvPicPr>
          <p:cNvPr id="9" name="Picture 8" descr="A black background with white text&#10;&#10;Description automatically generated">
            <a:extLst>
              <a:ext uri="{FF2B5EF4-FFF2-40B4-BE49-F238E27FC236}">
                <a16:creationId xmlns:a16="http://schemas.microsoft.com/office/drawing/2014/main" id="{47C34D90-0C17-687B-D7F8-BDEFBB94BFA2}"/>
              </a:ext>
            </a:extLst>
          </p:cNvPr>
          <p:cNvPicPr>
            <a:picLocks noChangeAspect="1"/>
          </p:cNvPicPr>
          <p:nvPr userDrawn="1"/>
        </p:nvPicPr>
        <p:blipFill>
          <a:blip r:embed="rId2"/>
          <a:stretch>
            <a:fillRect/>
          </a:stretch>
        </p:blipFill>
        <p:spPr>
          <a:xfrm>
            <a:off x="226189" y="6439337"/>
            <a:ext cx="2607428" cy="365186"/>
          </a:xfrm>
          <a:prstGeom prst="rect">
            <a:avLst/>
          </a:prstGeom>
        </p:spPr>
      </p:pic>
    </p:spTree>
    <p:extLst>
      <p:ext uri="{BB962C8B-B14F-4D97-AF65-F5344CB8AC3E}">
        <p14:creationId xmlns:p14="http://schemas.microsoft.com/office/powerpoint/2010/main" val="7135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BB05E-9E63-F3AE-DE21-04221306A578}"/>
              </a:ext>
            </a:extLst>
          </p:cNvPr>
          <p:cNvSpPr>
            <a:spLocks noGrp="1"/>
          </p:cNvSpPr>
          <p:nvPr>
            <p:ph type="dt" sz="half" idx="10"/>
          </p:nvPr>
        </p:nvSpPr>
        <p:spPr/>
        <p:txBody>
          <a:bodyPr/>
          <a:lstStyle/>
          <a:p>
            <a:fld id="{001713B3-1726-7146-97F1-9F1F617D147A}" type="datetimeFigureOut">
              <a:rPr lang="en-US" smtClean="0"/>
              <a:t>5/31/2024</a:t>
            </a:fld>
            <a:endParaRPr lang="en-US"/>
          </a:p>
        </p:txBody>
      </p:sp>
      <p:sp>
        <p:nvSpPr>
          <p:cNvPr id="3" name="Footer Placeholder 2">
            <a:extLst>
              <a:ext uri="{FF2B5EF4-FFF2-40B4-BE49-F238E27FC236}">
                <a16:creationId xmlns:a16="http://schemas.microsoft.com/office/drawing/2014/main" id="{D9E531D4-F75D-3D14-58DF-5EFC2A223B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46055E-3E12-23BA-73FF-6E4C9B2EF517}"/>
              </a:ext>
            </a:extLst>
          </p:cNvPr>
          <p:cNvSpPr>
            <a:spLocks noGrp="1"/>
          </p:cNvSpPr>
          <p:nvPr>
            <p:ph type="sldNum" sz="quarter" idx="12"/>
          </p:nvPr>
        </p:nvSpPr>
        <p:spPr/>
        <p:txBody>
          <a:bodyPr/>
          <a:lstStyle/>
          <a:p>
            <a:fld id="{859BCEA9-A526-9349-94AA-5460181CE208}" type="slidenum">
              <a:rPr lang="en-US" smtClean="0"/>
              <a:t>‹n°›</a:t>
            </a:fld>
            <a:endParaRPr lang="en-US"/>
          </a:p>
        </p:txBody>
      </p:sp>
    </p:spTree>
    <p:extLst>
      <p:ext uri="{BB962C8B-B14F-4D97-AF65-F5344CB8AC3E}">
        <p14:creationId xmlns:p14="http://schemas.microsoft.com/office/powerpoint/2010/main" val="175036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C9C287-9B6B-04BB-D9BD-485920D4F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ADEF11-431C-1CEC-967C-506822D5B8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D828C-8163-BC86-F618-2865052C61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170B2-B29D-4C47-A21B-DDF5FDE7ED64}" type="datetime1">
              <a:rPr lang="en-CA" smtClean="0"/>
              <a:t>2024-05-31</a:t>
            </a:fld>
            <a:endParaRPr lang="en-US"/>
          </a:p>
        </p:txBody>
      </p:sp>
      <p:sp>
        <p:nvSpPr>
          <p:cNvPr id="5" name="Footer Placeholder 4">
            <a:extLst>
              <a:ext uri="{FF2B5EF4-FFF2-40B4-BE49-F238E27FC236}">
                <a16:creationId xmlns:a16="http://schemas.microsoft.com/office/drawing/2014/main" id="{31DFB845-8397-47F7-9F27-BF321D8C1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E24A0D-2027-5CF3-FC9D-AF2D06E17A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4C9C8-C40F-B249-A015-A5FB6F4CAAD9}" type="slidenum">
              <a:rPr lang="en-US" smtClean="0"/>
              <a:t>‹n°›</a:t>
            </a:fld>
            <a:endParaRPr lang="en-US"/>
          </a:p>
        </p:txBody>
      </p:sp>
    </p:spTree>
    <p:extLst>
      <p:ext uri="{BB962C8B-B14F-4D97-AF65-F5344CB8AC3E}">
        <p14:creationId xmlns:p14="http://schemas.microsoft.com/office/powerpoint/2010/main" val="265344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B096A79-F663-DFAD-1E22-CECD70C7AFD2}"/>
              </a:ext>
            </a:extLst>
          </p:cNvPr>
          <p:cNvSpPr>
            <a:spLocks noGrp="1"/>
          </p:cNvSpPr>
          <p:nvPr>
            <p:ph type="subTitle" idx="1"/>
          </p:nvPr>
        </p:nvSpPr>
        <p:spPr>
          <a:xfrm>
            <a:off x="995932" y="4394364"/>
            <a:ext cx="4066261" cy="705164"/>
          </a:xfrm>
        </p:spPr>
        <p:txBody>
          <a:bodyPr>
            <a:normAutofit/>
          </a:bodyPr>
          <a:lstStyle/>
          <a:p>
            <a:r>
              <a:rPr lang="en-US" dirty="0"/>
              <a:t>Employee Training</a:t>
            </a:r>
          </a:p>
        </p:txBody>
      </p:sp>
      <p:sp>
        <p:nvSpPr>
          <p:cNvPr id="6" name="Title 5">
            <a:extLst>
              <a:ext uri="{FF2B5EF4-FFF2-40B4-BE49-F238E27FC236}">
                <a16:creationId xmlns:a16="http://schemas.microsoft.com/office/drawing/2014/main" id="{3724FD77-1F81-00E6-F642-FBD39BA7CD02}"/>
              </a:ext>
            </a:extLst>
          </p:cNvPr>
          <p:cNvSpPr>
            <a:spLocks noGrp="1"/>
          </p:cNvSpPr>
          <p:nvPr>
            <p:ph type="ctrTitle"/>
          </p:nvPr>
        </p:nvSpPr>
        <p:spPr>
          <a:xfrm>
            <a:off x="995932" y="1662172"/>
            <a:ext cx="4285931" cy="2387600"/>
          </a:xfrm>
        </p:spPr>
        <p:txBody>
          <a:bodyPr>
            <a:normAutofit/>
          </a:bodyPr>
          <a:lstStyle/>
          <a:p>
            <a:r>
              <a:rPr lang="en-US" dirty="0"/>
              <a:t>Bill S211 </a:t>
            </a:r>
          </a:p>
        </p:txBody>
      </p:sp>
      <p:sp>
        <p:nvSpPr>
          <p:cNvPr id="2" name="Title 1">
            <a:extLst>
              <a:ext uri="{FF2B5EF4-FFF2-40B4-BE49-F238E27FC236}">
                <a16:creationId xmlns:a16="http://schemas.microsoft.com/office/drawing/2014/main" id="{7B54D2EB-1207-AA89-3DC5-6EFF861E8E79}"/>
              </a:ext>
            </a:extLst>
          </p:cNvPr>
          <p:cNvSpPr txBox="1">
            <a:spLocks/>
          </p:cNvSpPr>
          <p:nvPr/>
        </p:nvSpPr>
        <p:spPr>
          <a:xfrm>
            <a:off x="0" y="6328612"/>
            <a:ext cx="11953188" cy="52938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6000" b="0" i="0" kern="1200">
                <a:solidFill>
                  <a:schemeClr val="tx1"/>
                </a:solidFill>
                <a:latin typeface="Arial" panose="020B0604020202020204" pitchFamily="34" charset="0"/>
                <a:ea typeface="+mj-ea"/>
                <a:cs typeface="Arial" panose="020B0604020202020204" pitchFamily="34" charset="0"/>
              </a:defRPr>
            </a:lvl1pPr>
          </a:lstStyle>
          <a:p>
            <a:pPr algn="ctr"/>
            <a:r>
              <a:rPr lang="en-US" sz="2800" b="1" dirty="0" err="1">
                <a:solidFill>
                  <a:schemeClr val="bg1"/>
                </a:solidFill>
              </a:rPr>
              <a:t>Author:QA</a:t>
            </a:r>
            <a:r>
              <a:rPr lang="en-US" sz="2800" b="1" dirty="0">
                <a:solidFill>
                  <a:schemeClr val="bg1"/>
                </a:solidFill>
              </a:rPr>
              <a:t> </a:t>
            </a:r>
            <a:r>
              <a:rPr lang="en-US" sz="2800" b="1" dirty="0" err="1">
                <a:solidFill>
                  <a:schemeClr val="bg1"/>
                </a:solidFill>
              </a:rPr>
              <a:t>techniciam</a:t>
            </a:r>
            <a:r>
              <a:rPr lang="en-US" sz="2800" b="1" dirty="0">
                <a:solidFill>
                  <a:schemeClr val="bg1"/>
                </a:solidFill>
              </a:rPr>
              <a:t>, Reviewers: </a:t>
            </a:r>
            <a:r>
              <a:rPr lang="en-US" sz="2800" b="1">
                <a:solidFill>
                  <a:schemeClr val="bg1"/>
                </a:solidFill>
              </a:rPr>
              <a:t>QA department Published </a:t>
            </a:r>
            <a:r>
              <a:rPr lang="en-US" sz="2800" b="1" dirty="0">
                <a:solidFill>
                  <a:schemeClr val="bg1"/>
                </a:solidFill>
              </a:rPr>
              <a:t>le 2024-03-01</a:t>
            </a:r>
          </a:p>
        </p:txBody>
      </p:sp>
      <p:pic>
        <p:nvPicPr>
          <p:cNvPr id="9" name="Image 8">
            <a:extLst>
              <a:ext uri="{FF2B5EF4-FFF2-40B4-BE49-F238E27FC236}">
                <a16:creationId xmlns:a16="http://schemas.microsoft.com/office/drawing/2014/main" id="{20D058C1-A603-94C1-149E-6A1B9A808AB8}"/>
              </a:ext>
            </a:extLst>
          </p:cNvPr>
          <p:cNvPicPr>
            <a:picLocks noChangeAspect="1"/>
          </p:cNvPicPr>
          <p:nvPr/>
        </p:nvPicPr>
        <p:blipFill rotWithShape="1">
          <a:blip r:embed="rId2"/>
          <a:srcRect l="5135" t="-384" r="18696" b="-168"/>
          <a:stretch/>
        </p:blipFill>
        <p:spPr>
          <a:xfrm>
            <a:off x="5435866" y="870231"/>
            <a:ext cx="6267985" cy="3971481"/>
          </a:xfrm>
          <a:prstGeom prst="rect">
            <a:avLst/>
          </a:prstGeom>
        </p:spPr>
      </p:pic>
      <p:sp>
        <p:nvSpPr>
          <p:cNvPr id="10" name="ZoneTexte 9">
            <a:extLst>
              <a:ext uri="{FF2B5EF4-FFF2-40B4-BE49-F238E27FC236}">
                <a16:creationId xmlns:a16="http://schemas.microsoft.com/office/drawing/2014/main" id="{A26CA697-BA4A-AAF0-6617-B569596DCA44}"/>
              </a:ext>
            </a:extLst>
          </p:cNvPr>
          <p:cNvSpPr txBox="1"/>
          <p:nvPr/>
        </p:nvSpPr>
        <p:spPr>
          <a:xfrm>
            <a:off x="6276555" y="4891908"/>
            <a:ext cx="4586606" cy="523220"/>
          </a:xfrm>
          <a:prstGeom prst="rect">
            <a:avLst/>
          </a:prstGeom>
          <a:noFill/>
        </p:spPr>
        <p:txBody>
          <a:bodyPr wrap="square" rtlCol="0">
            <a:spAutoFit/>
          </a:bodyPr>
          <a:lstStyle/>
          <a:p>
            <a:r>
              <a:rPr lang="en-US" sz="1400" dirty="0">
                <a:solidFill>
                  <a:schemeClr val="bg1">
                    <a:lumMod val="50000"/>
                  </a:schemeClr>
                </a:solidFill>
                <a:latin typeface="open_sansregular"/>
              </a:rPr>
              <a:t>Protest against modern slavery in London, 14 October 2017</a:t>
            </a:r>
            <a:r>
              <a:rPr lang="fr-CA" sz="1400" b="0" i="0" dirty="0">
                <a:solidFill>
                  <a:schemeClr val="bg1">
                    <a:lumMod val="50000"/>
                  </a:schemeClr>
                </a:solidFill>
                <a:effectLst/>
                <a:latin typeface="open_sansregular"/>
              </a:rPr>
              <a:t>. </a:t>
            </a:r>
          </a:p>
          <a:p>
            <a:pPr algn="l"/>
            <a:r>
              <a:rPr lang="en-US" sz="1400" dirty="0">
                <a:solidFill>
                  <a:schemeClr val="bg1">
                    <a:lumMod val="50000"/>
                  </a:schemeClr>
                </a:solidFill>
                <a:latin typeface="open_sansregular"/>
              </a:rPr>
              <a:t>©</a:t>
            </a:r>
            <a:r>
              <a:rPr lang="en-US" sz="1400" b="0" i="0" dirty="0">
                <a:solidFill>
                  <a:schemeClr val="bg1">
                    <a:lumMod val="50000"/>
                  </a:schemeClr>
                </a:solidFill>
                <a:effectLst/>
                <a:latin typeface="open_sansregular"/>
              </a:rPr>
              <a:t>Mathew </a:t>
            </a:r>
            <a:r>
              <a:rPr lang="en-US" sz="1400" b="0" i="0" dirty="0" err="1">
                <a:solidFill>
                  <a:schemeClr val="bg1">
                    <a:lumMod val="50000"/>
                  </a:schemeClr>
                </a:solidFill>
                <a:effectLst/>
                <a:latin typeface="open_sansregular"/>
              </a:rPr>
              <a:t>Chattle</a:t>
            </a:r>
            <a:r>
              <a:rPr lang="en-US" sz="1400" b="0" i="0" dirty="0">
                <a:solidFill>
                  <a:schemeClr val="bg1">
                    <a:lumMod val="50000"/>
                  </a:schemeClr>
                </a:solidFill>
                <a:effectLst/>
                <a:latin typeface="open_sansregular"/>
              </a:rPr>
              <a:t>/ Barcroft Media/ Getty Images</a:t>
            </a:r>
            <a:endParaRPr lang="fr-CA" sz="1400" b="0" i="0" dirty="0">
              <a:solidFill>
                <a:schemeClr val="bg1">
                  <a:lumMod val="50000"/>
                </a:schemeClr>
              </a:solidFill>
              <a:effectLst/>
              <a:latin typeface="open_sansregular"/>
            </a:endParaRPr>
          </a:p>
        </p:txBody>
      </p:sp>
      <p:sp>
        <p:nvSpPr>
          <p:cNvPr id="4" name="ZoneTexte 3">
            <a:extLst>
              <a:ext uri="{FF2B5EF4-FFF2-40B4-BE49-F238E27FC236}">
                <a16:creationId xmlns:a16="http://schemas.microsoft.com/office/drawing/2014/main" id="{3D841EAA-6F82-1887-563E-87CA5A1BD728}"/>
              </a:ext>
            </a:extLst>
          </p:cNvPr>
          <p:cNvSpPr txBox="1"/>
          <p:nvPr/>
        </p:nvSpPr>
        <p:spPr>
          <a:xfrm>
            <a:off x="9959417" y="180592"/>
            <a:ext cx="1744434" cy="377072"/>
          </a:xfrm>
          <a:prstGeom prst="rect">
            <a:avLst/>
          </a:prstGeom>
          <a:noFill/>
        </p:spPr>
        <p:txBody>
          <a:bodyPr wrap="square" rtlCol="0">
            <a:spAutoFit/>
          </a:bodyPr>
          <a:lstStyle/>
          <a:p>
            <a:r>
              <a:rPr lang="fr-CA"/>
              <a:t>FORM-S211-001</a:t>
            </a:r>
            <a:endParaRPr lang="fr-CA" dirty="0"/>
          </a:p>
        </p:txBody>
      </p:sp>
    </p:spTree>
    <p:extLst>
      <p:ext uri="{BB962C8B-B14F-4D97-AF65-F5344CB8AC3E}">
        <p14:creationId xmlns:p14="http://schemas.microsoft.com/office/powerpoint/2010/main" val="88217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2AC0097-0272-6181-81E6-5F5AD8EB7A8E}"/>
              </a:ext>
            </a:extLst>
          </p:cNvPr>
          <p:cNvSpPr>
            <a:spLocks noGrp="1"/>
          </p:cNvSpPr>
          <p:nvPr>
            <p:ph idx="1"/>
          </p:nvPr>
        </p:nvSpPr>
        <p:spPr>
          <a:xfrm>
            <a:off x="838200" y="1343818"/>
            <a:ext cx="10515600" cy="4640605"/>
          </a:xfrm>
        </p:spPr>
        <p:txBody>
          <a:bodyPr vert="horz" lIns="91440" tIns="45720" rIns="91440" bIns="45720" rtlCol="0" anchor="t">
            <a:normAutofit/>
          </a:bodyPr>
          <a:lstStyle/>
          <a:p>
            <a:r>
              <a:rPr lang="en-US" dirty="0"/>
              <a:t>Modern slavery includes all the definitions listed above. </a:t>
            </a:r>
          </a:p>
          <a:p>
            <a:r>
              <a:rPr lang="en-US" dirty="0"/>
              <a:t>Several countries are already involved in preventive and corrective measures against forced labor and child labor in supply chains. Several laws have been passed over the years. Canada was slow to introduce its own (Bill S-211), which came into effect in January 2024.</a:t>
            </a:r>
            <a:endParaRPr lang="fr-CA" dirty="0">
              <a:latin typeface="Arial"/>
              <a:cs typeface="Arial"/>
            </a:endParaRPr>
          </a:p>
        </p:txBody>
      </p:sp>
      <p:sp>
        <p:nvSpPr>
          <p:cNvPr id="3" name="Titre 2">
            <a:extLst>
              <a:ext uri="{FF2B5EF4-FFF2-40B4-BE49-F238E27FC236}">
                <a16:creationId xmlns:a16="http://schemas.microsoft.com/office/drawing/2014/main" id="{9831ACDA-99B8-CA75-A48F-64F19FB055D6}"/>
              </a:ext>
            </a:extLst>
          </p:cNvPr>
          <p:cNvSpPr>
            <a:spLocks noGrp="1"/>
          </p:cNvSpPr>
          <p:nvPr>
            <p:ph type="title"/>
          </p:nvPr>
        </p:nvSpPr>
        <p:spPr/>
        <p:txBody>
          <a:bodyPr/>
          <a:lstStyle/>
          <a:p>
            <a:r>
              <a:rPr lang="fr-CA"/>
              <a:t>Modern Slavery</a:t>
            </a:r>
            <a:endParaRPr lang="fr-CA" dirty="0"/>
          </a:p>
        </p:txBody>
      </p:sp>
    </p:spTree>
    <p:extLst>
      <p:ext uri="{BB962C8B-B14F-4D97-AF65-F5344CB8AC3E}">
        <p14:creationId xmlns:p14="http://schemas.microsoft.com/office/powerpoint/2010/main" val="6841944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4EEA0EE-031F-396D-A0C1-49AA65975649}"/>
              </a:ext>
            </a:extLst>
          </p:cNvPr>
          <p:cNvSpPr>
            <a:spLocks noGrp="1"/>
          </p:cNvSpPr>
          <p:nvPr>
            <p:ph idx="1"/>
          </p:nvPr>
        </p:nvSpPr>
        <p:spPr/>
        <p:txBody>
          <a:bodyPr/>
          <a:lstStyle/>
          <a:p>
            <a:r>
              <a:rPr lang="en-US">
                <a:latin typeface="HelveticaNeueLTPro-Roman"/>
              </a:rPr>
              <a:t>Following the renegotiation of the 2020 Canada-United States-Mexico Agreement (NAFTA), Canada adopted "measures" to prohibit the import of goods produced in whole or in part through the use of forced labour, including forced child labour. Canada gave effect to this prohibition by amending the Customs Tariff accordingly.
However, no concrete indications have been provided and these measures have not been implemented. Therefore, to strengthen this agreement, Bill S-211 was passed.</a:t>
            </a:r>
            <a:endParaRPr lang="fr-CA" dirty="0"/>
          </a:p>
        </p:txBody>
      </p:sp>
      <p:sp>
        <p:nvSpPr>
          <p:cNvPr id="4" name="Titre 2">
            <a:extLst>
              <a:ext uri="{FF2B5EF4-FFF2-40B4-BE49-F238E27FC236}">
                <a16:creationId xmlns:a16="http://schemas.microsoft.com/office/drawing/2014/main" id="{2975A58A-93CD-6864-42EF-B066C2FDD551}"/>
              </a:ext>
            </a:extLst>
          </p:cNvPr>
          <p:cNvSpPr>
            <a:spLocks noGrp="1"/>
          </p:cNvSpPr>
          <p:nvPr>
            <p:ph type="title"/>
          </p:nvPr>
        </p:nvSpPr>
        <p:spPr>
          <a:xfrm>
            <a:off x="838200" y="17463"/>
            <a:ext cx="10515600" cy="1325562"/>
          </a:xfrm>
        </p:spPr>
        <p:txBody>
          <a:bodyPr/>
          <a:lstStyle/>
          <a:p>
            <a:r>
              <a:rPr lang="fr-CA"/>
              <a:t>Modern Slavery - continued</a:t>
            </a:r>
            <a:endParaRPr lang="fr-CA" dirty="0"/>
          </a:p>
        </p:txBody>
      </p:sp>
    </p:spTree>
    <p:extLst>
      <p:ext uri="{BB962C8B-B14F-4D97-AF65-F5344CB8AC3E}">
        <p14:creationId xmlns:p14="http://schemas.microsoft.com/office/powerpoint/2010/main" val="1981529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C0879-CB7D-3BA0-D7FC-5AD856624F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B694C0-A3D6-DB8D-3445-B246456F26EB}"/>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BFBA862F-5F50-CFA8-6FAE-3ED659306F36}"/>
              </a:ext>
            </a:extLst>
          </p:cNvPr>
          <p:cNvSpPr/>
          <p:nvPr/>
        </p:nvSpPr>
        <p:spPr>
          <a:xfrm>
            <a:off x="-1" y="-276"/>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81792CA-420F-D26B-40D7-3332C5469E49}"/>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Laws in other Countries</a:t>
            </a:r>
          </a:p>
        </p:txBody>
      </p:sp>
    </p:spTree>
    <p:extLst>
      <p:ext uri="{BB962C8B-B14F-4D97-AF65-F5344CB8AC3E}">
        <p14:creationId xmlns:p14="http://schemas.microsoft.com/office/powerpoint/2010/main" val="410126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3F16278-87AA-C208-7D3F-9CC046A66995}"/>
              </a:ext>
            </a:extLst>
          </p:cNvPr>
          <p:cNvGraphicFramePr>
            <a:graphicFrameLocks noGrp="1"/>
          </p:cNvGraphicFramePr>
          <p:nvPr>
            <p:ph idx="1"/>
            <p:extLst>
              <p:ext uri="{D42A27DB-BD31-4B8C-83A1-F6EECF244321}">
                <p14:modId xmlns:p14="http://schemas.microsoft.com/office/powerpoint/2010/main" val="2758475204"/>
              </p:ext>
            </p:extLst>
          </p:nvPr>
        </p:nvGraphicFramePr>
        <p:xfrm>
          <a:off x="1352734" y="222617"/>
          <a:ext cx="9486532" cy="616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B041B035-17C9-1A1F-796A-152D7701AF8A}"/>
              </a:ext>
            </a:extLst>
          </p:cNvPr>
          <p:cNvSpPr>
            <a:spLocks noGrp="1"/>
          </p:cNvSpPr>
          <p:nvPr>
            <p:ph type="title"/>
          </p:nvPr>
        </p:nvSpPr>
        <p:spPr>
          <a:xfrm>
            <a:off x="323666" y="0"/>
            <a:ext cx="10515600" cy="1325563"/>
          </a:xfrm>
        </p:spPr>
        <p:txBody>
          <a:bodyPr>
            <a:normAutofit/>
          </a:bodyPr>
          <a:lstStyle/>
          <a:p>
            <a:r>
              <a:rPr lang="en-US" sz="2400"/>
              <a:t>Other Modern Slavery Laws</a:t>
            </a:r>
            <a:endParaRPr lang="en-US" sz="2400" dirty="0"/>
          </a:p>
        </p:txBody>
      </p:sp>
    </p:spTree>
    <p:extLst>
      <p:ext uri="{BB962C8B-B14F-4D97-AF65-F5344CB8AC3E}">
        <p14:creationId xmlns:p14="http://schemas.microsoft.com/office/powerpoint/2010/main" val="1283878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97C9A-1463-7201-EB44-C8994DC780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693BE8A-4596-2D58-72EC-C09FD33A6A19}"/>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1E917A82-6B0E-FC80-9B80-A8D0FBBC5E2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0244019-8A64-C81D-7F3E-EA2CFBF205EE}"/>
              </a:ext>
            </a:extLst>
          </p:cNvPr>
          <p:cNvSpPr txBox="1"/>
          <p:nvPr/>
        </p:nvSpPr>
        <p:spPr>
          <a:xfrm>
            <a:off x="551228" y="2921167"/>
            <a:ext cx="11113604" cy="1015663"/>
          </a:xfrm>
          <a:prstGeom prst="rect">
            <a:avLst/>
          </a:prstGeom>
          <a:noFill/>
        </p:spPr>
        <p:txBody>
          <a:bodyPr wrap="square" rtlCol="0">
            <a:spAutoFit/>
          </a:bodyPr>
          <a:lstStyle/>
          <a:p>
            <a:pPr algn="ctr"/>
            <a:r>
              <a:rPr lang="en-US" sz="6000" b="1">
                <a:solidFill>
                  <a:schemeClr val="bg1">
                    <a:lumMod val="95000"/>
                  </a:schemeClr>
                </a:solidFill>
                <a:latin typeface="Arial" panose="020B0604020202020204" pitchFamily="34" charset="0"/>
                <a:cs typeface="Arial" panose="020B0604020202020204" pitchFamily="34" charset="0"/>
              </a:rPr>
              <a:t>Bill S-211</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96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018A825-63D5-C25A-B881-A798C8FD6262}"/>
              </a:ext>
            </a:extLst>
          </p:cNvPr>
          <p:cNvSpPr>
            <a:spLocks noGrp="1"/>
          </p:cNvSpPr>
          <p:nvPr>
            <p:ph idx="1"/>
          </p:nvPr>
        </p:nvSpPr>
        <p:spPr>
          <a:xfrm>
            <a:off x="838200" y="1403827"/>
            <a:ext cx="10515600" cy="2025173"/>
          </a:xfrm>
        </p:spPr>
        <p:txBody>
          <a:bodyPr>
            <a:normAutofit fontScale="92500" lnSpcReduction="10000"/>
          </a:bodyPr>
          <a:lstStyle/>
          <a:p>
            <a:pPr marL="0" indent="0">
              <a:buNone/>
            </a:pPr>
            <a:r>
              <a:rPr lang="en-US" dirty="0">
                <a:latin typeface="HelveticaNeueLTPro-Roman"/>
              </a:rPr>
              <a:t>The Act requires an annual report to be submitted to the Minister of Public Safety and Emergency Preparedness. This report must also be made public on the entity's website. 
In their report, companies must document their efforts to:
</a:t>
            </a:r>
            <a:endParaRPr lang="fr-CA" b="0" i="0" dirty="0">
              <a:effectLst/>
              <a:latin typeface="HelveticaNeueLTPro-Roman"/>
            </a:endParaRPr>
          </a:p>
        </p:txBody>
      </p:sp>
      <p:sp>
        <p:nvSpPr>
          <p:cNvPr id="3" name="Titre 2">
            <a:extLst>
              <a:ext uri="{FF2B5EF4-FFF2-40B4-BE49-F238E27FC236}">
                <a16:creationId xmlns:a16="http://schemas.microsoft.com/office/drawing/2014/main" id="{0E0E9439-1E07-042D-D6D0-634334BC8389}"/>
              </a:ext>
            </a:extLst>
          </p:cNvPr>
          <p:cNvSpPr>
            <a:spLocks noGrp="1"/>
          </p:cNvSpPr>
          <p:nvPr>
            <p:ph type="title"/>
          </p:nvPr>
        </p:nvSpPr>
        <p:spPr/>
        <p:txBody>
          <a:bodyPr/>
          <a:lstStyle/>
          <a:p>
            <a:r>
              <a:rPr lang="fr-CA"/>
              <a:t>Obligations: a report made public</a:t>
            </a:r>
            <a:endParaRPr lang="fr-CA" dirty="0"/>
          </a:p>
        </p:txBody>
      </p:sp>
      <p:sp>
        <p:nvSpPr>
          <p:cNvPr id="4" name="ZoneTexte 3">
            <a:extLst>
              <a:ext uri="{FF2B5EF4-FFF2-40B4-BE49-F238E27FC236}">
                <a16:creationId xmlns:a16="http://schemas.microsoft.com/office/drawing/2014/main" id="{37E7B0A9-AC28-EEEC-974C-62FCA79AD853}"/>
              </a:ext>
            </a:extLst>
          </p:cNvPr>
          <p:cNvSpPr txBox="1"/>
          <p:nvPr/>
        </p:nvSpPr>
        <p:spPr>
          <a:xfrm>
            <a:off x="952107" y="2969443"/>
            <a:ext cx="1083139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HelveticaNeueLTPro-Roman"/>
              </a:rPr>
              <a:t>implementing policies, training, protocols for onboarding new suppliers and contract fulfillment mechanisms, as required;
analyze their supply chain and conduct due diligence to identify risks of forced and child </a:t>
            </a:r>
            <a:r>
              <a:rPr lang="en-US" sz="2400" dirty="0" err="1">
                <a:latin typeface="HelveticaNeueLTPro-Roman"/>
              </a:rPr>
              <a:t>labour</a:t>
            </a:r>
            <a:r>
              <a:rPr lang="en-US" sz="2400" dirty="0">
                <a:latin typeface="HelveticaNeueLTPro-Roman"/>
              </a:rPr>
              <a:t>;
Adopt compliance, monitoring, and remediation measures</a:t>
            </a:r>
            <a:endParaRPr lang="fr-CA" sz="2400" dirty="0"/>
          </a:p>
        </p:txBody>
      </p:sp>
    </p:spTree>
    <p:extLst>
      <p:ext uri="{BB962C8B-B14F-4D97-AF65-F5344CB8AC3E}">
        <p14:creationId xmlns:p14="http://schemas.microsoft.com/office/powerpoint/2010/main" val="1827757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55DE1DA-616D-DA5A-284F-5B3A7DFC888B}"/>
              </a:ext>
            </a:extLst>
          </p:cNvPr>
          <p:cNvSpPr>
            <a:spLocks noGrp="1"/>
          </p:cNvSpPr>
          <p:nvPr>
            <p:ph idx="1"/>
          </p:nvPr>
        </p:nvSpPr>
        <p:spPr>
          <a:xfrm>
            <a:off x="722420" y="1311596"/>
            <a:ext cx="11070512" cy="5372007"/>
          </a:xfrm>
        </p:spPr>
        <p:txBody>
          <a:bodyPr>
            <a:normAutofit fontScale="70000" lnSpcReduction="20000"/>
          </a:bodyPr>
          <a:lstStyle/>
          <a:p>
            <a:pPr>
              <a:lnSpc>
                <a:spcPct val="120000"/>
              </a:lnSpc>
              <a:spcBef>
                <a:spcPts val="1300"/>
              </a:spcBef>
            </a:pPr>
            <a:r>
              <a:rPr lang="fr-CA" sz="2000" b="1" dirty="0" err="1">
                <a:latin typeface="HelveticaNeueLTPro-Roman"/>
              </a:rPr>
              <a:t>Offence</a:t>
            </a:r>
            <a:endParaRPr lang="fr-CA" sz="2000" b="1" dirty="0">
              <a:latin typeface="HelveticaNeueLTPro-Roman"/>
            </a:endParaRPr>
          </a:p>
          <a:p>
            <a:pPr marL="0" indent="0">
              <a:lnSpc>
                <a:spcPct val="120000"/>
              </a:lnSpc>
              <a:spcBef>
                <a:spcPts val="1300"/>
              </a:spcBef>
              <a:buNone/>
            </a:pPr>
            <a:r>
              <a:rPr lang="en-US" sz="2000" dirty="0">
                <a:latin typeface="HelveticaNeueLTPro-Roman"/>
              </a:rPr>
              <a:t>Anyone who fails to comply with sections 11 or 13 (make the annual report public) is guilty of an offence and liable on summary conviction to a fine of up to $250,000.</a:t>
            </a:r>
            <a:endParaRPr lang="fr-CA" sz="2000" i="0" dirty="0">
              <a:effectLst/>
              <a:latin typeface="HelveticaNeueLTPro-Roman"/>
            </a:endParaRPr>
          </a:p>
          <a:p>
            <a:pPr>
              <a:lnSpc>
                <a:spcPct val="120000"/>
              </a:lnSpc>
              <a:spcBef>
                <a:spcPts val="1300"/>
              </a:spcBef>
            </a:pPr>
            <a:r>
              <a:rPr lang="en-US" sz="2000" b="1" dirty="0">
                <a:latin typeface="HelveticaNeueLTPro-Roman"/>
              </a:rPr>
              <a:t>False or misleading statement or information</a:t>
            </a:r>
          </a:p>
          <a:p>
            <a:pPr marL="0" indent="0">
              <a:lnSpc>
                <a:spcPct val="120000"/>
              </a:lnSpc>
              <a:spcBef>
                <a:spcPts val="1300"/>
              </a:spcBef>
              <a:buNone/>
            </a:pPr>
            <a:r>
              <a:rPr lang="en-US" sz="2000" dirty="0">
                <a:latin typeface="HelveticaNeueLTPro-Roman"/>
              </a:rPr>
              <a:t>Every person who knowingly makes a false or misleading statement or provides false or misleading information to the Minister or designated person is guilty of an offence and liable on summary conviction to a fine not exceeding $250,000.</a:t>
            </a:r>
            <a:endParaRPr lang="fr-CA" sz="2000" i="0" dirty="0">
              <a:effectLst/>
              <a:latin typeface="HelveticaNeueLTPro-Roman"/>
            </a:endParaRPr>
          </a:p>
          <a:p>
            <a:pPr>
              <a:lnSpc>
                <a:spcPct val="120000"/>
              </a:lnSpc>
              <a:spcBef>
                <a:spcPts val="1300"/>
              </a:spcBef>
            </a:pPr>
            <a:r>
              <a:rPr lang="fr-CA" sz="2000" b="1" dirty="0">
                <a:latin typeface="HelveticaNeueLTPro-Roman"/>
              </a:rPr>
              <a:t>Criminal </a:t>
            </a:r>
            <a:r>
              <a:rPr lang="fr-CA" sz="2000" b="1" dirty="0" err="1">
                <a:latin typeface="HelveticaNeueLTPro-Roman"/>
              </a:rPr>
              <a:t>liability</a:t>
            </a:r>
            <a:r>
              <a:rPr lang="fr-CA" sz="2000" b="1" dirty="0">
                <a:latin typeface="HelveticaNeueLTPro-Roman"/>
              </a:rPr>
              <a:t> — </a:t>
            </a:r>
            <a:r>
              <a:rPr lang="fr-CA" sz="2000" b="1" dirty="0" err="1">
                <a:latin typeface="HelveticaNeueLTPro-Roman"/>
              </a:rPr>
              <a:t>directors</a:t>
            </a:r>
            <a:r>
              <a:rPr lang="fr-CA" sz="2000" b="1" dirty="0">
                <a:latin typeface="HelveticaNeueLTPro-Roman"/>
              </a:rPr>
              <a:t>, </a:t>
            </a:r>
            <a:r>
              <a:rPr lang="fr-CA" sz="2000" b="1" dirty="0" err="1">
                <a:latin typeface="HelveticaNeueLTPro-Roman"/>
              </a:rPr>
              <a:t>officers</a:t>
            </a:r>
            <a:r>
              <a:rPr lang="fr-CA" sz="2000" b="1" dirty="0">
                <a:latin typeface="HelveticaNeueLTPro-Roman"/>
              </a:rPr>
              <a:t>, etc.</a:t>
            </a:r>
          </a:p>
          <a:p>
            <a:pPr marL="0" indent="0">
              <a:lnSpc>
                <a:spcPct val="120000"/>
              </a:lnSpc>
              <a:spcBef>
                <a:spcPts val="1300"/>
              </a:spcBef>
              <a:buNone/>
            </a:pPr>
            <a:r>
              <a:rPr lang="en-US" sz="2000" dirty="0">
                <a:latin typeface="HelveticaNeueLTPro-Roman"/>
              </a:rPr>
              <a:t>Where a person or entity commits an offence under this Part, any director, officer or agent of that person or entity who directed, authorized, assented to, acquiesced in or participated in the commission of the offence is a party to and guilty of the offence and is liable on conviction to the punishment provided for the offence, whether or not the person or entity has been prosecuted or convicted.</a:t>
            </a:r>
            <a:endParaRPr lang="fr-CA" sz="2000" i="0" dirty="0">
              <a:effectLst/>
              <a:latin typeface="HelveticaNeueLTPro-Roman"/>
            </a:endParaRPr>
          </a:p>
          <a:p>
            <a:pPr>
              <a:lnSpc>
                <a:spcPct val="120000"/>
              </a:lnSpc>
              <a:spcBef>
                <a:spcPts val="1300"/>
              </a:spcBef>
            </a:pPr>
            <a:r>
              <a:rPr lang="en-US" sz="2000" b="1" dirty="0">
                <a:latin typeface="HelveticaNeueLTPro-Roman"/>
              </a:rPr>
              <a:t>Perpetration by an employee or agent</a:t>
            </a:r>
          </a:p>
          <a:p>
            <a:pPr marL="0" indent="0">
              <a:lnSpc>
                <a:spcPct val="120000"/>
              </a:lnSpc>
              <a:spcBef>
                <a:spcPts val="1300"/>
              </a:spcBef>
              <a:buNone/>
            </a:pPr>
            <a:r>
              <a:rPr lang="en-US" sz="2000" dirty="0">
                <a:latin typeface="HelveticaNeueLTPro-Roman"/>
              </a:rPr>
              <a:t>In prosecutions for an offence, it is sufficient to establish the guilt of the accused to prove that the offence was committed by his employee or agent, whether or not that employee or agent has been identified or prosecuted. However, no one can be found guilty of the offence if he proves that he exercised due diligence to prevent its commission.</a:t>
            </a:r>
            <a:endParaRPr lang="fr-CA" sz="2000" dirty="0">
              <a:latin typeface="HelveticaNeueLTPro-Roman"/>
            </a:endParaRPr>
          </a:p>
        </p:txBody>
      </p:sp>
      <p:sp>
        <p:nvSpPr>
          <p:cNvPr id="3" name="Titre 2">
            <a:extLst>
              <a:ext uri="{FF2B5EF4-FFF2-40B4-BE49-F238E27FC236}">
                <a16:creationId xmlns:a16="http://schemas.microsoft.com/office/drawing/2014/main" id="{C64CBB24-B2EC-FB87-104B-E783AA0408AA}"/>
              </a:ext>
            </a:extLst>
          </p:cNvPr>
          <p:cNvSpPr>
            <a:spLocks noGrp="1"/>
          </p:cNvSpPr>
          <p:nvPr>
            <p:ph type="title"/>
          </p:nvPr>
        </p:nvSpPr>
        <p:spPr/>
        <p:txBody>
          <a:bodyPr/>
          <a:lstStyle/>
          <a:p>
            <a:r>
              <a:rPr lang="fr-CA"/>
              <a:t>Offences</a:t>
            </a:r>
            <a:endParaRPr lang="fr-CA" dirty="0">
              <a:highlight>
                <a:srgbClr val="FF00FF"/>
              </a:highlight>
            </a:endParaRPr>
          </a:p>
        </p:txBody>
      </p:sp>
    </p:spTree>
    <p:extLst>
      <p:ext uri="{BB962C8B-B14F-4D97-AF65-F5344CB8AC3E}">
        <p14:creationId xmlns:p14="http://schemas.microsoft.com/office/powerpoint/2010/main" val="42634204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1" y="-276"/>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39198" y="2921168"/>
            <a:ext cx="11113604" cy="830997"/>
          </a:xfrm>
          <a:prstGeom prst="rect">
            <a:avLst/>
          </a:prstGeom>
          <a:noFill/>
        </p:spPr>
        <p:txBody>
          <a:bodyPr wrap="square" rtlCol="0">
            <a:spAutoFit/>
          </a:bodyPr>
          <a:lstStyle/>
          <a:p>
            <a:pPr algn="ctr"/>
            <a:r>
              <a:rPr lang="en-US" sz="4800" b="1">
                <a:solidFill>
                  <a:schemeClr val="bg1">
                    <a:lumMod val="95000"/>
                  </a:schemeClr>
                </a:solidFill>
                <a:latin typeface="Arial" panose="020B0604020202020204" pitchFamily="34" charset="0"/>
                <a:cs typeface="Arial" panose="020B0604020202020204" pitchFamily="34" charset="0"/>
              </a:rPr>
              <a:t>QUESTIONS AND COMMENTS</a:t>
            </a:r>
            <a:endParaRPr lang="en-US" sz="48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95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4FD05-B096-8364-5C74-3C84B2B990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7F1334-F917-7F94-55C8-CBB472876187}"/>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4CA94A6D-F5E6-93EC-E825-165EB9D751DF}"/>
              </a:ext>
            </a:extLst>
          </p:cNvPr>
          <p:cNvSpPr/>
          <p:nvPr/>
        </p:nvSpPr>
        <p:spPr>
          <a:xfrm>
            <a:off x="-1"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43B1DFA-67BE-D077-C408-984240F329D5}"/>
              </a:ext>
            </a:extLst>
          </p:cNvPr>
          <p:cNvSpPr txBox="1"/>
          <p:nvPr/>
        </p:nvSpPr>
        <p:spPr>
          <a:xfrm>
            <a:off x="539197" y="2785815"/>
            <a:ext cx="11113604" cy="1015663"/>
          </a:xfrm>
          <a:prstGeom prst="rect">
            <a:avLst/>
          </a:prstGeom>
          <a:noFill/>
        </p:spPr>
        <p:txBody>
          <a:bodyPr wrap="square" rtlCol="0">
            <a:spAutoFit/>
          </a:bodyPr>
          <a:lstStyle/>
          <a:p>
            <a:pPr algn="ctr"/>
            <a:r>
              <a:rPr lang="en-US" sz="6000" b="1">
                <a:solidFill>
                  <a:schemeClr val="bg1">
                    <a:lumMod val="95000"/>
                  </a:schemeClr>
                </a:solidFill>
                <a:latin typeface="Arial" panose="020B0604020202020204" pitchFamily="34" charset="0"/>
                <a:cs typeface="Arial" panose="020B0604020202020204" pitchFamily="34" charset="0"/>
              </a:rPr>
              <a:t>Important Definitions</a:t>
            </a:r>
            <a:endParaRPr lang="en-US" sz="60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13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F44ABFF-5529-A904-CAF5-7C06DA8AC4EF}"/>
              </a:ext>
            </a:extLst>
          </p:cNvPr>
          <p:cNvSpPr>
            <a:spLocks noGrp="1"/>
          </p:cNvSpPr>
          <p:nvPr>
            <p:ph idx="1"/>
          </p:nvPr>
        </p:nvSpPr>
        <p:spPr/>
        <p:txBody>
          <a:bodyPr/>
          <a:lstStyle/>
          <a:p>
            <a:r>
              <a:rPr lang="en-US"/>
              <a:t>Forced labour is defined by the International Labour Organization as "any work or service exacted from an individual under threat of any penalty and for which the individual has not voluntarily offered himself". 
Forced labour includes all forms of modern slavery, debt bondage and most human trafficking offences.</a:t>
            </a:r>
            <a:endParaRPr lang="fr-CA" dirty="0"/>
          </a:p>
        </p:txBody>
      </p:sp>
      <p:sp>
        <p:nvSpPr>
          <p:cNvPr id="3" name="Titre 2">
            <a:extLst>
              <a:ext uri="{FF2B5EF4-FFF2-40B4-BE49-F238E27FC236}">
                <a16:creationId xmlns:a16="http://schemas.microsoft.com/office/drawing/2014/main" id="{64F0869C-A241-B81A-AE62-846CB3253800}"/>
              </a:ext>
            </a:extLst>
          </p:cNvPr>
          <p:cNvSpPr>
            <a:spLocks noGrp="1"/>
          </p:cNvSpPr>
          <p:nvPr>
            <p:ph type="title"/>
          </p:nvPr>
        </p:nvSpPr>
        <p:spPr/>
        <p:txBody>
          <a:bodyPr/>
          <a:lstStyle/>
          <a:p>
            <a:r>
              <a:rPr lang="fr-CA"/>
              <a:t>Forced labour</a:t>
            </a:r>
            <a:endParaRPr lang="fr-CA" dirty="0"/>
          </a:p>
        </p:txBody>
      </p:sp>
    </p:spTree>
    <p:extLst>
      <p:ext uri="{BB962C8B-B14F-4D97-AF65-F5344CB8AC3E}">
        <p14:creationId xmlns:p14="http://schemas.microsoft.com/office/powerpoint/2010/main" val="3573567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13C9062-9008-0DB3-59A1-1DDF20B6449C}"/>
              </a:ext>
            </a:extLst>
          </p:cNvPr>
          <p:cNvPicPr>
            <a:picLocks noChangeAspect="1"/>
          </p:cNvPicPr>
          <p:nvPr/>
        </p:nvPicPr>
        <p:blipFill>
          <a:blip r:embed="rId2"/>
          <a:stretch>
            <a:fillRect/>
          </a:stretch>
        </p:blipFill>
        <p:spPr>
          <a:xfrm>
            <a:off x="2757304" y="2556769"/>
            <a:ext cx="6677391" cy="3643966"/>
          </a:xfrm>
          <a:prstGeom prst="rect">
            <a:avLst/>
          </a:prstGeom>
        </p:spPr>
      </p:pic>
      <p:sp>
        <p:nvSpPr>
          <p:cNvPr id="2" name="Espace réservé du contenu 1">
            <a:extLst>
              <a:ext uri="{FF2B5EF4-FFF2-40B4-BE49-F238E27FC236}">
                <a16:creationId xmlns:a16="http://schemas.microsoft.com/office/drawing/2014/main" id="{97B6C202-D9CB-642E-808D-5121AD91DEDF}"/>
              </a:ext>
            </a:extLst>
          </p:cNvPr>
          <p:cNvSpPr>
            <a:spLocks noGrp="1"/>
          </p:cNvSpPr>
          <p:nvPr>
            <p:ph idx="1"/>
          </p:nvPr>
        </p:nvSpPr>
        <p:spPr>
          <a:xfrm>
            <a:off x="838200" y="1403827"/>
            <a:ext cx="10515600" cy="1325563"/>
          </a:xfrm>
        </p:spPr>
        <p:txBody>
          <a:bodyPr vert="horz" lIns="91440" tIns="45720" rIns="91440" bIns="45720" rtlCol="0" anchor="t">
            <a:normAutofit/>
          </a:bodyPr>
          <a:lstStyle/>
          <a:p>
            <a:r>
              <a:rPr lang="en-US">
                <a:latin typeface="Arial"/>
                <a:cs typeface="Arial"/>
              </a:rPr>
              <a:t>It is important to note that Canada is not free of forced labour. Immigrants and sex workers are often the most affected.</a:t>
            </a:r>
            <a:endParaRPr lang="fr-CA" dirty="0">
              <a:latin typeface="Arial"/>
              <a:cs typeface="Arial"/>
            </a:endParaRPr>
          </a:p>
        </p:txBody>
      </p:sp>
      <p:sp>
        <p:nvSpPr>
          <p:cNvPr id="3" name="Titre 2">
            <a:extLst>
              <a:ext uri="{FF2B5EF4-FFF2-40B4-BE49-F238E27FC236}">
                <a16:creationId xmlns:a16="http://schemas.microsoft.com/office/drawing/2014/main" id="{20362845-1F82-5915-B4EA-F5100722DFED}"/>
              </a:ext>
            </a:extLst>
          </p:cNvPr>
          <p:cNvSpPr>
            <a:spLocks noGrp="1"/>
          </p:cNvSpPr>
          <p:nvPr>
            <p:ph type="title"/>
          </p:nvPr>
        </p:nvSpPr>
        <p:spPr/>
        <p:txBody>
          <a:bodyPr/>
          <a:lstStyle/>
          <a:p>
            <a:r>
              <a:rPr lang="fr-CA"/>
              <a:t>Forced labour - continued</a:t>
            </a:r>
            <a:endParaRPr lang="fr-CA" dirty="0"/>
          </a:p>
        </p:txBody>
      </p:sp>
      <p:sp>
        <p:nvSpPr>
          <p:cNvPr id="6" name="ZoneTexte 5">
            <a:extLst>
              <a:ext uri="{FF2B5EF4-FFF2-40B4-BE49-F238E27FC236}">
                <a16:creationId xmlns:a16="http://schemas.microsoft.com/office/drawing/2014/main" id="{FAA87439-67AB-54BC-7C4D-E9C513091993}"/>
              </a:ext>
            </a:extLst>
          </p:cNvPr>
          <p:cNvSpPr txBox="1"/>
          <p:nvPr/>
        </p:nvSpPr>
        <p:spPr>
          <a:xfrm>
            <a:off x="1269505" y="4722921"/>
            <a:ext cx="3036163" cy="646331"/>
          </a:xfrm>
          <a:prstGeom prst="rect">
            <a:avLst/>
          </a:prstGeom>
          <a:noFill/>
        </p:spPr>
        <p:txBody>
          <a:bodyPr wrap="square" rtlCol="0">
            <a:spAutoFit/>
          </a:bodyPr>
          <a:lstStyle/>
          <a:p>
            <a:r>
              <a:rPr lang="en-US"/>
              <a:t>The index of slavery in the world per 1000 inhabitants.</a:t>
            </a:r>
            <a:endParaRPr lang="fr-CA" dirty="0"/>
          </a:p>
        </p:txBody>
      </p:sp>
    </p:spTree>
    <p:extLst>
      <p:ext uri="{BB962C8B-B14F-4D97-AF65-F5344CB8AC3E}">
        <p14:creationId xmlns:p14="http://schemas.microsoft.com/office/powerpoint/2010/main" val="66601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D2DA3622-8066-200A-CB97-74F708763ABF}"/>
              </a:ext>
            </a:extLst>
          </p:cNvPr>
          <p:cNvSpPr>
            <a:spLocks noGrp="1"/>
          </p:cNvSpPr>
          <p:nvPr>
            <p:ph type="title"/>
          </p:nvPr>
        </p:nvSpPr>
        <p:spPr>
          <a:xfrm>
            <a:off x="589559" y="856180"/>
            <a:ext cx="5183613" cy="1128068"/>
          </a:xfrm>
        </p:spPr>
        <p:txBody>
          <a:bodyPr anchor="ctr">
            <a:normAutofit/>
          </a:bodyPr>
          <a:lstStyle/>
          <a:p>
            <a:r>
              <a:rPr lang="fr-CA" sz="3700">
                <a:solidFill>
                  <a:schemeClr val="tx1"/>
                </a:solidFill>
              </a:rPr>
              <a:t>Child labour</a:t>
            </a:r>
            <a:endParaRPr lang="fr-CA" sz="3700" dirty="0">
              <a:solidFill>
                <a:schemeClr val="tx1"/>
              </a:solidFill>
            </a:endParaRP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588682F3-352B-E0A6-13B3-7DC9D5968805}"/>
              </a:ext>
            </a:extLst>
          </p:cNvPr>
          <p:cNvSpPr>
            <a:spLocks noGrp="1"/>
          </p:cNvSpPr>
          <p:nvPr>
            <p:ph idx="1"/>
          </p:nvPr>
        </p:nvSpPr>
        <p:spPr>
          <a:xfrm>
            <a:off x="426129" y="2330505"/>
            <a:ext cx="5060272" cy="3979585"/>
          </a:xfrm>
        </p:spPr>
        <p:txBody>
          <a:bodyPr anchor="ctr">
            <a:normAutofit/>
          </a:bodyPr>
          <a:lstStyle/>
          <a:p>
            <a:r>
              <a:rPr lang="en-US" sz="2400" dirty="0"/>
              <a:t>Child </a:t>
            </a:r>
            <a:r>
              <a:rPr lang="en-US" sz="2400" dirty="0" err="1"/>
              <a:t>labour</a:t>
            </a:r>
            <a:r>
              <a:rPr lang="en-US" sz="2400" dirty="0"/>
              <a:t> refers to work that is mentally, physically or socially </a:t>
            </a:r>
            <a:r>
              <a:rPr lang="en-US" sz="2400" u="sng" dirty="0"/>
              <a:t>dangerous</a:t>
            </a:r>
            <a:r>
              <a:rPr lang="en-US" sz="2400" dirty="0"/>
              <a:t> and </a:t>
            </a:r>
            <a:r>
              <a:rPr lang="en-US" sz="2400" u="sng" dirty="0"/>
              <a:t>harmful to children</a:t>
            </a:r>
            <a:r>
              <a:rPr lang="en-US" sz="2400" dirty="0"/>
              <a:t>; and that </a:t>
            </a:r>
            <a:r>
              <a:rPr lang="en-US" sz="2400" u="sng" dirty="0"/>
              <a:t>compromises their schooling</a:t>
            </a:r>
            <a:r>
              <a:rPr lang="en-US" sz="2400" dirty="0"/>
              <a:t>. </a:t>
            </a:r>
          </a:p>
          <a:p>
            <a:r>
              <a:rPr lang="en-US" sz="2400" dirty="0"/>
              <a:t>This does not include regular household chores, after-school work, or light, age-appropriate work that can benefit the child's development.</a:t>
            </a:r>
            <a:endParaRPr lang="fr-CA" sz="2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7C9446E5-7F99-D5A7-6F39-81D76F197AF1}"/>
              </a:ext>
            </a:extLst>
          </p:cNvPr>
          <p:cNvPicPr>
            <a:picLocks noChangeAspect="1"/>
          </p:cNvPicPr>
          <p:nvPr/>
        </p:nvPicPr>
        <p:blipFill rotWithShape="1">
          <a:blip r:embed="rId2"/>
          <a:srcRect l="22779" r="8621" b="1"/>
          <a:stretch/>
        </p:blipFill>
        <p:spPr>
          <a:xfrm>
            <a:off x="5977788" y="799352"/>
            <a:ext cx="5425410" cy="5259296"/>
          </a:xfrm>
          <a:prstGeom prst="rect">
            <a:avLst/>
          </a:prstGeom>
        </p:spPr>
      </p:pic>
      <p:sp>
        <p:nvSpPr>
          <p:cNvPr id="5" name="ZoneTexte 4">
            <a:extLst>
              <a:ext uri="{FF2B5EF4-FFF2-40B4-BE49-F238E27FC236}">
                <a16:creationId xmlns:a16="http://schemas.microsoft.com/office/drawing/2014/main" id="{0B8D8A89-AE1A-C6C9-8464-91C8FA5B83B0}"/>
              </a:ext>
            </a:extLst>
          </p:cNvPr>
          <p:cNvSpPr txBox="1"/>
          <p:nvPr/>
        </p:nvSpPr>
        <p:spPr>
          <a:xfrm>
            <a:off x="5977788" y="6034262"/>
            <a:ext cx="6267985" cy="338554"/>
          </a:xfrm>
          <a:prstGeom prst="rect">
            <a:avLst/>
          </a:prstGeom>
          <a:noFill/>
        </p:spPr>
        <p:txBody>
          <a:bodyPr wrap="square">
            <a:spAutoFit/>
          </a:bodyPr>
          <a:lstStyle/>
          <a:p>
            <a:r>
              <a:rPr lang="fr-CA" sz="1600" b="0" i="0" cap="all" dirty="0">
                <a:solidFill>
                  <a:srgbClr val="8D8D8D"/>
                </a:solidFill>
                <a:effectLst/>
                <a:latin typeface="Verlag"/>
              </a:rPr>
              <a:t>PHOTO HOSHANG HASHIMI, ARCHIVES AGENCE FRANCE-PRESSE</a:t>
            </a:r>
            <a:endParaRPr lang="fr-CA" sz="1600" dirty="0"/>
          </a:p>
        </p:txBody>
      </p:sp>
    </p:spTree>
    <p:extLst>
      <p:ext uri="{BB962C8B-B14F-4D97-AF65-F5344CB8AC3E}">
        <p14:creationId xmlns:p14="http://schemas.microsoft.com/office/powerpoint/2010/main" val="6196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1EEC160-8E6E-C950-5520-F9E72E4F1E58}"/>
              </a:ext>
            </a:extLst>
          </p:cNvPr>
          <p:cNvSpPr>
            <a:spLocks noGrp="1"/>
          </p:cNvSpPr>
          <p:nvPr>
            <p:ph idx="1"/>
          </p:nvPr>
        </p:nvSpPr>
        <p:spPr>
          <a:xfrm>
            <a:off x="678401" y="1343819"/>
            <a:ext cx="11111145" cy="3718376"/>
          </a:xfrm>
        </p:spPr>
        <p:txBody>
          <a:bodyPr>
            <a:noAutofit/>
          </a:bodyPr>
          <a:lstStyle/>
          <a:p>
            <a:pPr>
              <a:lnSpc>
                <a:spcPct val="120000"/>
              </a:lnSpc>
            </a:pPr>
            <a:r>
              <a:rPr lang="en-US" sz="2100" dirty="0"/>
              <a:t>National law defines child </a:t>
            </a:r>
            <a:r>
              <a:rPr lang="en-US" sz="2100" dirty="0" err="1"/>
              <a:t>labour</a:t>
            </a:r>
            <a:r>
              <a:rPr lang="en-US" sz="2100" dirty="0"/>
              <a:t> according to the context of each country, although the International </a:t>
            </a:r>
            <a:r>
              <a:rPr lang="en-US" sz="2100" dirty="0" err="1"/>
              <a:t>Labour</a:t>
            </a:r>
            <a:r>
              <a:rPr lang="en-US" sz="2100" dirty="0"/>
              <a:t> Organization indicates minimum ages for different types of employment: 
13 years for light work, usually up to 14 hours of work per week;
15 years for ordinary work, usually up to 43 hours of work per week. 
18 years for hazardous work; Hazardous work may include night work and long working hours, exposure to psychological, physical or sexual abuse, working in hazardous or unhealthy environments; and/or work with hazardous equipment or machinery.</a:t>
            </a:r>
            <a:endParaRPr lang="fr-CA" sz="2100" dirty="0"/>
          </a:p>
        </p:txBody>
      </p:sp>
      <p:sp>
        <p:nvSpPr>
          <p:cNvPr id="3" name="Titre 2">
            <a:extLst>
              <a:ext uri="{FF2B5EF4-FFF2-40B4-BE49-F238E27FC236}">
                <a16:creationId xmlns:a16="http://schemas.microsoft.com/office/drawing/2014/main" id="{C7604E82-FA65-B9E7-EFA6-349546AC102E}"/>
              </a:ext>
            </a:extLst>
          </p:cNvPr>
          <p:cNvSpPr>
            <a:spLocks noGrp="1"/>
          </p:cNvSpPr>
          <p:nvPr>
            <p:ph type="title"/>
          </p:nvPr>
        </p:nvSpPr>
        <p:spPr/>
        <p:txBody>
          <a:bodyPr/>
          <a:lstStyle/>
          <a:p>
            <a:r>
              <a:rPr lang="fr-CA"/>
              <a:t>Child labour - continued</a:t>
            </a:r>
            <a:endParaRPr lang="fr-CA" dirty="0"/>
          </a:p>
        </p:txBody>
      </p:sp>
    </p:spTree>
    <p:extLst>
      <p:ext uri="{BB962C8B-B14F-4D97-AF65-F5344CB8AC3E}">
        <p14:creationId xmlns:p14="http://schemas.microsoft.com/office/powerpoint/2010/main" val="159442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re 2">
            <a:extLst>
              <a:ext uri="{FF2B5EF4-FFF2-40B4-BE49-F238E27FC236}">
                <a16:creationId xmlns:a16="http://schemas.microsoft.com/office/drawing/2014/main" id="{FD91B60D-E2B5-455D-9685-0DAD18A266A1}"/>
              </a:ext>
            </a:extLst>
          </p:cNvPr>
          <p:cNvSpPr>
            <a:spLocks noGrp="1"/>
          </p:cNvSpPr>
          <p:nvPr>
            <p:ph type="title"/>
          </p:nvPr>
        </p:nvSpPr>
        <p:spPr>
          <a:xfrm>
            <a:off x="589559" y="856180"/>
            <a:ext cx="4828417" cy="1128068"/>
          </a:xfrm>
        </p:spPr>
        <p:txBody>
          <a:bodyPr anchor="ctr">
            <a:normAutofit/>
          </a:bodyPr>
          <a:lstStyle/>
          <a:p>
            <a:r>
              <a:rPr lang="fr-CA" sz="2800">
                <a:solidFill>
                  <a:schemeClr val="tx1"/>
                </a:solidFill>
              </a:rPr>
              <a:t>Fundamental human rights</a:t>
            </a:r>
            <a:endParaRPr lang="fr-CA" sz="2800" dirty="0">
              <a:solidFill>
                <a:schemeClr val="tx1"/>
              </a:solidFill>
            </a:endParaRP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contenu 1">
            <a:extLst>
              <a:ext uri="{FF2B5EF4-FFF2-40B4-BE49-F238E27FC236}">
                <a16:creationId xmlns:a16="http://schemas.microsoft.com/office/drawing/2014/main" id="{E3F92268-BFA6-77A6-451A-78D3D6CB352C}"/>
              </a:ext>
            </a:extLst>
          </p:cNvPr>
          <p:cNvSpPr>
            <a:spLocks noGrp="1"/>
          </p:cNvSpPr>
          <p:nvPr>
            <p:ph idx="1"/>
          </p:nvPr>
        </p:nvSpPr>
        <p:spPr>
          <a:xfrm>
            <a:off x="590719" y="2330505"/>
            <a:ext cx="5002213" cy="2771847"/>
          </a:xfrm>
        </p:spPr>
        <p:txBody>
          <a:bodyPr anchor="ctr">
            <a:normAutofit/>
          </a:bodyPr>
          <a:lstStyle/>
          <a:p>
            <a:pPr marL="0" indent="0">
              <a:lnSpc>
                <a:spcPct val="100000"/>
              </a:lnSpc>
              <a:buNone/>
            </a:pPr>
            <a:r>
              <a:rPr lang="en-US" sz="2000"/>
              <a:t>Freedom of thought, opinion, expression or religion, and the right not to be discriminated against, such as discrimination based on ethnicity, age, nationality, gender or sexual orientation, or any form of harassment.</a:t>
            </a:r>
            <a:endParaRPr lang="fr-CA"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78F80EDE-A3FE-3715-880A-AB80A52D1EA5}"/>
              </a:ext>
            </a:extLst>
          </p:cNvPr>
          <p:cNvPicPr>
            <a:picLocks noChangeAspect="1"/>
          </p:cNvPicPr>
          <p:nvPr/>
        </p:nvPicPr>
        <p:blipFill rotWithShape="1">
          <a:blip r:embed="rId2"/>
          <a:srcRect l="11784" r="7496" b="1"/>
          <a:stretch/>
        </p:blipFill>
        <p:spPr>
          <a:xfrm>
            <a:off x="5977788" y="799352"/>
            <a:ext cx="5425410" cy="5259296"/>
          </a:xfrm>
          <a:prstGeom prst="rect">
            <a:avLst/>
          </a:prstGeom>
        </p:spPr>
      </p:pic>
      <p:sp>
        <p:nvSpPr>
          <p:cNvPr id="7" name="ZoneTexte 6">
            <a:extLst>
              <a:ext uri="{FF2B5EF4-FFF2-40B4-BE49-F238E27FC236}">
                <a16:creationId xmlns:a16="http://schemas.microsoft.com/office/drawing/2014/main" id="{34120C35-E00E-45D0-0180-594E6CA3278E}"/>
              </a:ext>
            </a:extLst>
          </p:cNvPr>
          <p:cNvSpPr txBox="1"/>
          <p:nvPr/>
        </p:nvSpPr>
        <p:spPr>
          <a:xfrm>
            <a:off x="5976231" y="6048480"/>
            <a:ext cx="6098958" cy="261610"/>
          </a:xfrm>
          <a:prstGeom prst="rect">
            <a:avLst/>
          </a:prstGeom>
          <a:noFill/>
        </p:spPr>
        <p:txBody>
          <a:bodyPr wrap="square">
            <a:spAutoFit/>
          </a:bodyPr>
          <a:lstStyle/>
          <a:p>
            <a:r>
              <a:rPr lang="fr-CA" sz="1050" dirty="0">
                <a:solidFill>
                  <a:schemeClr val="bg1">
                    <a:lumMod val="50000"/>
                  </a:schemeClr>
                </a:solidFill>
              </a:rPr>
              <a:t>https://helenechristodoulou.com/la-protection-des-droits-fondamentaux-face-au-parquet-europeen</a:t>
            </a:r>
          </a:p>
        </p:txBody>
      </p:sp>
    </p:spTree>
    <p:extLst>
      <p:ext uri="{BB962C8B-B14F-4D97-AF65-F5344CB8AC3E}">
        <p14:creationId xmlns:p14="http://schemas.microsoft.com/office/powerpoint/2010/main" val="34120558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F2BDF98-0230-C709-ED1E-75FE6667F28C}"/>
              </a:ext>
            </a:extLst>
          </p:cNvPr>
          <p:cNvSpPr>
            <a:spLocks noGrp="1"/>
          </p:cNvSpPr>
          <p:nvPr>
            <p:ph idx="1"/>
          </p:nvPr>
        </p:nvSpPr>
        <p:spPr/>
        <p:txBody>
          <a:bodyPr/>
          <a:lstStyle/>
          <a:p>
            <a:pPr>
              <a:lnSpc>
                <a:spcPct val="100000"/>
              </a:lnSpc>
            </a:pPr>
            <a:r>
              <a:rPr lang="en-US" dirty="0">
                <a:latin typeface="HelveticaNeueLTPro-Roman"/>
              </a:rPr>
              <a:t>In 2021, with Bill S-211, </a:t>
            </a:r>
            <a:r>
              <a:rPr lang="en-US" u="sng" dirty="0">
                <a:latin typeface="HelveticaNeueLTPro-Roman"/>
              </a:rPr>
              <a:t>An Act to enact the Fighting Against Forced </a:t>
            </a:r>
            <a:r>
              <a:rPr lang="en-US" u="sng" dirty="0" err="1">
                <a:latin typeface="HelveticaNeueLTPro-Roman"/>
              </a:rPr>
              <a:t>Labour</a:t>
            </a:r>
            <a:r>
              <a:rPr lang="en-US" u="sng" dirty="0">
                <a:latin typeface="HelveticaNeueLTPro-Roman"/>
              </a:rPr>
              <a:t> and Child </a:t>
            </a:r>
            <a:r>
              <a:rPr lang="en-US" u="sng" dirty="0" err="1">
                <a:latin typeface="HelveticaNeueLTPro-Roman"/>
              </a:rPr>
              <a:t>Labour</a:t>
            </a:r>
            <a:r>
              <a:rPr lang="en-US" u="sng" dirty="0">
                <a:latin typeface="HelveticaNeueLTPro-Roman"/>
              </a:rPr>
              <a:t> in Supply Chains Act and to amend the Customs Tariff</a:t>
            </a:r>
            <a:r>
              <a:rPr lang="en-US" dirty="0">
                <a:latin typeface="HelveticaNeueLTPro-Roman"/>
              </a:rPr>
              <a:t>, Canada wanted more transparency from company doing business in Canada by forcing them to publish what they are doing to reduce the risk of forced and child </a:t>
            </a:r>
            <a:r>
              <a:rPr lang="en-US" dirty="0" err="1">
                <a:latin typeface="HelveticaNeueLTPro-Roman"/>
              </a:rPr>
              <a:t>labour</a:t>
            </a:r>
            <a:r>
              <a:rPr lang="en-US" dirty="0">
                <a:latin typeface="HelveticaNeueLTPro-Roman"/>
              </a:rPr>
              <a:t> in their supply chains.</a:t>
            </a:r>
            <a:endParaRPr lang="fr-CA" dirty="0"/>
          </a:p>
        </p:txBody>
      </p:sp>
      <p:sp>
        <p:nvSpPr>
          <p:cNvPr id="3" name="Titre 2">
            <a:extLst>
              <a:ext uri="{FF2B5EF4-FFF2-40B4-BE49-F238E27FC236}">
                <a16:creationId xmlns:a16="http://schemas.microsoft.com/office/drawing/2014/main" id="{6DFEEA04-646C-AF6C-9B0B-2918FF62FDB3}"/>
              </a:ext>
            </a:extLst>
          </p:cNvPr>
          <p:cNvSpPr>
            <a:spLocks noGrp="1"/>
          </p:cNvSpPr>
          <p:nvPr>
            <p:ph type="title"/>
          </p:nvPr>
        </p:nvSpPr>
        <p:spPr/>
        <p:txBody>
          <a:bodyPr/>
          <a:lstStyle/>
          <a:p>
            <a:r>
              <a:rPr lang="fr-CA" dirty="0"/>
              <a:t>Bill S-211</a:t>
            </a:r>
          </a:p>
        </p:txBody>
      </p:sp>
    </p:spTree>
    <p:extLst>
      <p:ext uri="{BB962C8B-B14F-4D97-AF65-F5344CB8AC3E}">
        <p14:creationId xmlns:p14="http://schemas.microsoft.com/office/powerpoint/2010/main" val="11007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971F0-94FA-EAEA-7BBA-BCD9D025D6D4}"/>
              </a:ext>
            </a:extLst>
          </p:cNvPr>
          <p:cNvPicPr>
            <a:picLocks noChangeAspect="1"/>
          </p:cNvPicPr>
          <p:nvPr/>
        </p:nvPicPr>
        <p:blipFill rotWithShape="1">
          <a:blip r:embed="rId3">
            <a:alphaModFix amt="70000"/>
            <a:extLst>
              <a:ext uri="{28A0092B-C50C-407E-A947-70E740481C1C}">
                <a14:useLocalDpi xmlns:a14="http://schemas.microsoft.com/office/drawing/2010/main"/>
              </a:ext>
            </a:extLst>
          </a:blip>
          <a:srcRect/>
          <a:stretch/>
        </p:blipFill>
        <p:spPr>
          <a:xfrm>
            <a:off x="1" y="275"/>
            <a:ext cx="12192000" cy="6857449"/>
          </a:xfrm>
          <a:prstGeom prst="rect">
            <a:avLst/>
          </a:prstGeom>
        </p:spPr>
      </p:pic>
      <p:sp>
        <p:nvSpPr>
          <p:cNvPr id="4" name="Rectangle 3">
            <a:extLst>
              <a:ext uri="{FF2B5EF4-FFF2-40B4-BE49-F238E27FC236}">
                <a16:creationId xmlns:a16="http://schemas.microsoft.com/office/drawing/2014/main" id="{90BEB19A-0C6A-C922-621C-4B019B965ADF}"/>
              </a:ext>
            </a:extLst>
          </p:cNvPr>
          <p:cNvSpPr/>
          <p:nvPr/>
        </p:nvSpPr>
        <p:spPr>
          <a:xfrm>
            <a:off x="0" y="0"/>
            <a:ext cx="12192000" cy="6858000"/>
          </a:xfrm>
          <a:prstGeom prst="rect">
            <a:avLst/>
          </a:prstGeom>
          <a:solidFill>
            <a:schemeClr val="tx1">
              <a:lumMod val="65000"/>
              <a:lumOff val="35000"/>
              <a:alpha val="805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91CE19-AAB3-6AAE-1DB0-4B0FBA3BB3E5}"/>
              </a:ext>
            </a:extLst>
          </p:cNvPr>
          <p:cNvSpPr txBox="1"/>
          <p:nvPr/>
        </p:nvSpPr>
        <p:spPr>
          <a:xfrm>
            <a:off x="551228" y="2921167"/>
            <a:ext cx="11113604" cy="1015663"/>
          </a:xfrm>
          <a:prstGeom prst="rect">
            <a:avLst/>
          </a:prstGeom>
          <a:noFill/>
        </p:spPr>
        <p:txBody>
          <a:bodyPr wrap="square" rtlCol="0">
            <a:spAutoFit/>
          </a:bodyPr>
          <a:lstStyle/>
          <a:p>
            <a:pPr algn="ctr"/>
            <a:r>
              <a:rPr lang="en-US" sz="6000" b="1" dirty="0">
                <a:solidFill>
                  <a:schemeClr val="bg1">
                    <a:lumMod val="95000"/>
                  </a:schemeClr>
                </a:solidFill>
                <a:latin typeface="Arial" panose="020B0604020202020204" pitchFamily="34" charset="0"/>
                <a:cs typeface="Arial" panose="020B0604020202020204" pitchFamily="34" charset="0"/>
              </a:rPr>
              <a:t>History of Bill S-211</a:t>
            </a:r>
          </a:p>
        </p:txBody>
      </p:sp>
    </p:spTree>
    <p:extLst>
      <p:ext uri="{BB962C8B-B14F-4D97-AF65-F5344CB8AC3E}">
        <p14:creationId xmlns:p14="http://schemas.microsoft.com/office/powerpoint/2010/main" val="424539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45EA2AE2D0F448905978FB425BD176" ma:contentTypeVersion="16" ma:contentTypeDescription="Create a new document." ma:contentTypeScope="" ma:versionID="9afbc9f153d24df6d325dcb6e65eff4f">
  <xsd:schema xmlns:xsd="http://www.w3.org/2001/XMLSchema" xmlns:xs="http://www.w3.org/2001/XMLSchema" xmlns:p="http://schemas.microsoft.com/office/2006/metadata/properties" xmlns:ns2="105b7e10-e43d-4981-89ce-f0266cb31f6b" xmlns:ns3="39f6d08b-7451-41de-a2de-742f488a7742" targetNamespace="http://schemas.microsoft.com/office/2006/metadata/properties" ma:root="true" ma:fieldsID="66cccb8197a74ccdf9ebc093d9964195" ns2:_="" ns3:_="">
    <xsd:import namespace="105b7e10-e43d-4981-89ce-f0266cb31f6b"/>
    <xsd:import namespace="39f6d08b-7451-41de-a2de-742f488a7742"/>
    <xsd:element name="properties">
      <xsd:complexType>
        <xsd:sequence>
          <xsd:element name="documentManagement">
            <xsd:complexType>
              <xsd:all>
                <xsd:element ref="ns2:SharedWithUsers" minOccurs="0"/>
                <xsd:element ref="ns2:SharedWithDetails" minOccurs="0"/>
                <xsd:element ref="ns3:Nom"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b7e10-e43d-4981-89ce-f0266cb31f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55a96c34-01e5-4cad-8703-33867b872ba2}" ma:internalName="TaxCatchAll" ma:showField="CatchAllData" ma:web="105b7e10-e43d-4981-89ce-f0266cb31f6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f6d08b-7451-41de-a2de-742f488a7742" elementFormDefault="qualified">
    <xsd:import namespace="http://schemas.microsoft.com/office/2006/documentManagement/types"/>
    <xsd:import namespace="http://schemas.microsoft.com/office/infopath/2007/PartnerControls"/>
    <xsd:element name="Nom" ma:index="10" nillable="true" ma:displayName="Nom" ma:format="Dropdown" ma:list="UserInfo" ma:SharePointGroup="0" ma:internalName="No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68556a9-04ff-4958-b576-5ec8c8b06c5d"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FA3966-7B9B-4B47-9900-83AC353E413C}"/>
</file>

<file path=customXml/itemProps2.xml><?xml version="1.0" encoding="utf-8"?>
<ds:datastoreItem xmlns:ds="http://schemas.openxmlformats.org/officeDocument/2006/customXml" ds:itemID="{4A1454C4-0A49-4B06-B7E5-BF4781B78230}"/>
</file>

<file path=docProps/app.xml><?xml version="1.0" encoding="utf-8"?>
<Properties xmlns="http://schemas.openxmlformats.org/officeDocument/2006/extended-properties" xmlns:vt="http://schemas.openxmlformats.org/officeDocument/2006/docPropsVTypes">
  <Template/>
  <TotalTime>2867</TotalTime>
  <Words>1010</Words>
  <Application>Microsoft Office PowerPoint</Application>
  <PresentationFormat>Grand écran</PresentationFormat>
  <Paragraphs>60</Paragraphs>
  <Slides>17</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Calibri</vt:lpstr>
      <vt:lpstr>Calibri Light</vt:lpstr>
      <vt:lpstr>Courier New</vt:lpstr>
      <vt:lpstr>GOTHAM-MEDIUM</vt:lpstr>
      <vt:lpstr>HelveticaNeueLTPro-Roman</vt:lpstr>
      <vt:lpstr>open_sansregular</vt:lpstr>
      <vt:lpstr>Verlag</vt:lpstr>
      <vt:lpstr>Wingdings</vt:lpstr>
      <vt:lpstr>Office Theme</vt:lpstr>
      <vt:lpstr>Bill S211 </vt:lpstr>
      <vt:lpstr>Présentation PowerPoint</vt:lpstr>
      <vt:lpstr>Forced labour</vt:lpstr>
      <vt:lpstr>Forced labour - continued</vt:lpstr>
      <vt:lpstr>Child labour</vt:lpstr>
      <vt:lpstr>Child labour - continued</vt:lpstr>
      <vt:lpstr>Fundamental human rights</vt:lpstr>
      <vt:lpstr>Bill S-211</vt:lpstr>
      <vt:lpstr>Présentation PowerPoint</vt:lpstr>
      <vt:lpstr>Modern Slavery</vt:lpstr>
      <vt:lpstr>Modern Slavery - continued</vt:lpstr>
      <vt:lpstr>Présentation PowerPoint</vt:lpstr>
      <vt:lpstr>Other Modern Slavery Laws</vt:lpstr>
      <vt:lpstr>Présentation PowerPoint</vt:lpstr>
      <vt:lpstr>Obligations: a report made public</vt:lpstr>
      <vt:lpstr>Offences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Marta Guasch</dc:creator>
  <cp:lastModifiedBy>Martin Laforest</cp:lastModifiedBy>
  <cp:revision>84</cp:revision>
  <dcterms:created xsi:type="dcterms:W3CDTF">2023-05-16T19:23:37Z</dcterms:created>
  <dcterms:modified xsi:type="dcterms:W3CDTF">2024-05-31T17:20:24Z</dcterms:modified>
</cp:coreProperties>
</file>